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1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5400000">
            <a:off x="1923257" y="-1923252"/>
            <a:ext cx="6858001" cy="10704515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61000"/>
                </a:schemeClr>
              </a:gs>
              <a:gs pos="78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800" y="2410510"/>
            <a:ext cx="14883008" cy="4217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8D2152-C1D4-47F3-83DB-3537C0AE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3562294"/>
            <a:ext cx="11329259" cy="9461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1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the street&#10;&#10;Description generated with very high confidence">
            <a:extLst>
              <a:ext uri="{FF2B5EF4-FFF2-40B4-BE49-F238E27FC236}">
                <a16:creationId xmlns:a16="http://schemas.microsoft.com/office/drawing/2014/main" id="{35AEA97C-F3B9-4E12-A17A-A90ADDB7E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6"/>
          <a:stretch/>
        </p:blipFill>
        <p:spPr>
          <a:xfrm>
            <a:off x="0" y="-5"/>
            <a:ext cx="13584832" cy="6858004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 rot="10800000">
            <a:off x="-4945226" y="0"/>
            <a:ext cx="11334379" cy="6858000"/>
          </a:xfrm>
          <a:custGeom>
            <a:avLst/>
            <a:gdLst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10671 w 8500784"/>
              <a:gd name="connsiteY21" fmla="*/ 3673906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72274 w 8500784"/>
              <a:gd name="connsiteY20" fmla="*/ 3721155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00784" h="5143500">
                <a:moveTo>
                  <a:pt x="992614" y="0"/>
                </a:moveTo>
                <a:lnTo>
                  <a:pt x="8500784" y="0"/>
                </a:lnTo>
                <a:lnTo>
                  <a:pt x="8500784" y="5143500"/>
                </a:lnTo>
                <a:lnTo>
                  <a:pt x="3413671" y="5143500"/>
                </a:lnTo>
                <a:lnTo>
                  <a:pt x="3418709" y="5121652"/>
                </a:lnTo>
                <a:lnTo>
                  <a:pt x="3449442" y="4967888"/>
                </a:lnTo>
                <a:lnTo>
                  <a:pt x="3470719" y="4818855"/>
                </a:lnTo>
                <a:lnTo>
                  <a:pt x="3477811" y="4667457"/>
                </a:lnTo>
                <a:lnTo>
                  <a:pt x="3482539" y="4518424"/>
                </a:lnTo>
                <a:lnTo>
                  <a:pt x="3477811" y="4447456"/>
                </a:lnTo>
                <a:lnTo>
                  <a:pt x="3473083" y="4374123"/>
                </a:lnTo>
                <a:lnTo>
                  <a:pt x="3465991" y="4305521"/>
                </a:lnTo>
                <a:lnTo>
                  <a:pt x="3456534" y="4236918"/>
                </a:lnTo>
                <a:lnTo>
                  <a:pt x="3444714" y="4168316"/>
                </a:lnTo>
                <a:lnTo>
                  <a:pt x="3428166" y="4102079"/>
                </a:lnTo>
                <a:lnTo>
                  <a:pt x="3406889" y="4033477"/>
                </a:lnTo>
                <a:lnTo>
                  <a:pt x="3380884" y="3969606"/>
                </a:lnTo>
                <a:lnTo>
                  <a:pt x="3354879" y="3908100"/>
                </a:lnTo>
                <a:lnTo>
                  <a:pt x="3324146" y="3844229"/>
                </a:lnTo>
                <a:lnTo>
                  <a:pt x="3291049" y="3789820"/>
                </a:lnTo>
                <a:lnTo>
                  <a:pt x="3272274" y="3721155"/>
                </a:lnTo>
                <a:lnTo>
                  <a:pt x="3242421" y="3658031"/>
                </a:lnTo>
                <a:lnTo>
                  <a:pt x="3185987" y="3597493"/>
                </a:lnTo>
                <a:lnTo>
                  <a:pt x="3139445" y="3550192"/>
                </a:lnTo>
                <a:cubicBezTo>
                  <a:pt x="3105062" y="3498993"/>
                  <a:pt x="3083787" y="3498409"/>
                  <a:pt x="3038269" y="3453795"/>
                </a:cubicBezTo>
                <a:lnTo>
                  <a:pt x="2997133" y="3417184"/>
                </a:lnTo>
                <a:lnTo>
                  <a:pt x="2974237" y="3376002"/>
                </a:lnTo>
                <a:lnTo>
                  <a:pt x="2931651" y="3316900"/>
                </a:lnTo>
                <a:lnTo>
                  <a:pt x="2884333" y="3257798"/>
                </a:lnTo>
                <a:lnTo>
                  <a:pt x="2829918" y="3201061"/>
                </a:lnTo>
                <a:lnTo>
                  <a:pt x="2766039" y="3153779"/>
                </a:lnTo>
                <a:lnTo>
                  <a:pt x="2697428" y="3104134"/>
                </a:lnTo>
                <a:lnTo>
                  <a:pt x="2619354" y="3061580"/>
                </a:lnTo>
                <a:lnTo>
                  <a:pt x="2534182" y="3021391"/>
                </a:lnTo>
                <a:lnTo>
                  <a:pt x="2441913" y="2988294"/>
                </a:lnTo>
                <a:lnTo>
                  <a:pt x="2337814" y="2957561"/>
                </a:lnTo>
                <a:lnTo>
                  <a:pt x="2226617" y="2929192"/>
                </a:lnTo>
                <a:lnTo>
                  <a:pt x="2113054" y="2907916"/>
                </a:lnTo>
                <a:lnTo>
                  <a:pt x="1985297" y="2891367"/>
                </a:lnTo>
                <a:lnTo>
                  <a:pt x="1848075" y="2877183"/>
                </a:lnTo>
                <a:lnTo>
                  <a:pt x="1703756" y="2867726"/>
                </a:lnTo>
                <a:lnTo>
                  <a:pt x="1545242" y="2865362"/>
                </a:lnTo>
                <a:lnTo>
                  <a:pt x="1396191" y="2865362"/>
                </a:lnTo>
                <a:lnTo>
                  <a:pt x="1249506" y="2855906"/>
                </a:lnTo>
                <a:lnTo>
                  <a:pt x="1112285" y="2844086"/>
                </a:lnTo>
                <a:lnTo>
                  <a:pt x="984527" y="2829901"/>
                </a:lnTo>
                <a:lnTo>
                  <a:pt x="861501" y="2808624"/>
                </a:lnTo>
                <a:lnTo>
                  <a:pt x="745573" y="2782620"/>
                </a:lnTo>
                <a:lnTo>
                  <a:pt x="634376" y="2758979"/>
                </a:lnTo>
                <a:lnTo>
                  <a:pt x="532643" y="2723518"/>
                </a:lnTo>
                <a:lnTo>
                  <a:pt x="438007" y="2690421"/>
                </a:lnTo>
                <a:lnTo>
                  <a:pt x="348104" y="2652596"/>
                </a:lnTo>
                <a:lnTo>
                  <a:pt x="262932" y="2607678"/>
                </a:lnTo>
                <a:lnTo>
                  <a:pt x="182492" y="2562761"/>
                </a:lnTo>
                <a:lnTo>
                  <a:pt x="109149" y="2510751"/>
                </a:lnTo>
                <a:lnTo>
                  <a:pt x="57506" y="2468704"/>
                </a:lnTo>
                <a:lnTo>
                  <a:pt x="37745" y="2411533"/>
                </a:lnTo>
                <a:lnTo>
                  <a:pt x="21231" y="2352467"/>
                </a:lnTo>
                <a:lnTo>
                  <a:pt x="11795" y="2288676"/>
                </a:lnTo>
                <a:lnTo>
                  <a:pt x="4718" y="2224886"/>
                </a:lnTo>
                <a:lnTo>
                  <a:pt x="0" y="2156370"/>
                </a:lnTo>
                <a:lnTo>
                  <a:pt x="0" y="2087854"/>
                </a:lnTo>
                <a:lnTo>
                  <a:pt x="4718" y="2019338"/>
                </a:lnTo>
                <a:lnTo>
                  <a:pt x="11795" y="1950822"/>
                </a:lnTo>
                <a:lnTo>
                  <a:pt x="21231" y="1879943"/>
                </a:lnTo>
                <a:lnTo>
                  <a:pt x="37745" y="1801977"/>
                </a:lnTo>
                <a:lnTo>
                  <a:pt x="54259" y="1731098"/>
                </a:lnTo>
                <a:lnTo>
                  <a:pt x="75490" y="1653131"/>
                </a:lnTo>
                <a:lnTo>
                  <a:pt x="96722" y="1577528"/>
                </a:lnTo>
                <a:lnTo>
                  <a:pt x="153340" y="1423957"/>
                </a:lnTo>
                <a:lnTo>
                  <a:pt x="221754" y="1265662"/>
                </a:lnTo>
                <a:lnTo>
                  <a:pt x="292526" y="1107366"/>
                </a:lnTo>
                <a:lnTo>
                  <a:pt x="377453" y="946708"/>
                </a:lnTo>
                <a:lnTo>
                  <a:pt x="467099" y="788413"/>
                </a:lnTo>
                <a:lnTo>
                  <a:pt x="566180" y="627754"/>
                </a:lnTo>
                <a:lnTo>
                  <a:pt x="667621" y="469459"/>
                </a:lnTo>
                <a:lnTo>
                  <a:pt x="769061" y="311163"/>
                </a:lnTo>
                <a:lnTo>
                  <a:pt x="879938" y="157593"/>
                </a:lnTo>
                <a:lnTo>
                  <a:pt x="986097" y="8748"/>
                </a:lnTo>
                <a:lnTo>
                  <a:pt x="992614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      </a:t>
            </a:r>
          </a:p>
        </p:txBody>
      </p:sp>
      <p:sp>
        <p:nvSpPr>
          <p:cNvPr id="63" name="Freeform 45"/>
          <p:cNvSpPr>
            <a:spLocks/>
          </p:cNvSpPr>
          <p:nvPr/>
        </p:nvSpPr>
        <p:spPr bwMode="auto">
          <a:xfrm>
            <a:off x="1704032" y="-2830243"/>
            <a:ext cx="2168641" cy="4885749"/>
          </a:xfrm>
          <a:custGeom>
            <a:avLst/>
            <a:gdLst>
              <a:gd name="T0" fmla="*/ 687 w 687"/>
              <a:gd name="T1" fmla="*/ 0 h 1549"/>
              <a:gd name="T2" fmla="*/ 651 w 687"/>
              <a:gd name="T3" fmla="*/ 45 h 1549"/>
              <a:gd name="T4" fmla="*/ 559 w 687"/>
              <a:gd name="T5" fmla="*/ 171 h 1549"/>
              <a:gd name="T6" fmla="*/ 433 w 687"/>
              <a:gd name="T7" fmla="*/ 357 h 1549"/>
              <a:gd name="T8" fmla="*/ 366 w 687"/>
              <a:gd name="T9" fmla="*/ 467 h 1549"/>
              <a:gd name="T10" fmla="*/ 297 w 687"/>
              <a:gd name="T11" fmla="*/ 586 h 1549"/>
              <a:gd name="T12" fmla="*/ 234 w 687"/>
              <a:gd name="T13" fmla="*/ 711 h 1549"/>
              <a:gd name="T14" fmla="*/ 176 w 687"/>
              <a:gd name="T15" fmla="*/ 839 h 1549"/>
              <a:gd name="T16" fmla="*/ 129 w 687"/>
              <a:gd name="T17" fmla="*/ 967 h 1549"/>
              <a:gd name="T18" fmla="*/ 93 w 687"/>
              <a:gd name="T19" fmla="*/ 1095 h 1549"/>
              <a:gd name="T20" fmla="*/ 73 w 687"/>
              <a:gd name="T21" fmla="*/ 1219 h 1549"/>
              <a:gd name="T22" fmla="*/ 70 w 687"/>
              <a:gd name="T23" fmla="*/ 1281 h 1549"/>
              <a:gd name="T24" fmla="*/ 72 w 687"/>
              <a:gd name="T25" fmla="*/ 1338 h 1549"/>
              <a:gd name="T26" fmla="*/ 79 w 687"/>
              <a:gd name="T27" fmla="*/ 1394 h 1549"/>
              <a:gd name="T28" fmla="*/ 92 w 687"/>
              <a:gd name="T29" fmla="*/ 1448 h 1549"/>
              <a:gd name="T30" fmla="*/ 110 w 687"/>
              <a:gd name="T31" fmla="*/ 1501 h 1549"/>
              <a:gd name="T32" fmla="*/ 135 w 687"/>
              <a:gd name="T33" fmla="*/ 1549 h 1549"/>
              <a:gd name="T34" fmla="*/ 115 w 687"/>
              <a:gd name="T35" fmla="*/ 1526 h 1549"/>
              <a:gd name="T36" fmla="*/ 83 w 687"/>
              <a:gd name="T37" fmla="*/ 1479 h 1549"/>
              <a:gd name="T38" fmla="*/ 55 w 687"/>
              <a:gd name="T39" fmla="*/ 1427 h 1549"/>
              <a:gd name="T40" fmla="*/ 34 w 687"/>
              <a:gd name="T41" fmla="*/ 1374 h 1549"/>
              <a:gd name="T42" fmla="*/ 18 w 687"/>
              <a:gd name="T43" fmla="*/ 1319 h 1549"/>
              <a:gd name="T44" fmla="*/ 7 w 687"/>
              <a:gd name="T45" fmla="*/ 1259 h 1549"/>
              <a:gd name="T46" fmla="*/ 1 w 687"/>
              <a:gd name="T47" fmla="*/ 1200 h 1549"/>
              <a:gd name="T48" fmla="*/ 1 w 687"/>
              <a:gd name="T49" fmla="*/ 1108 h 1549"/>
              <a:gd name="T50" fmla="*/ 16 w 687"/>
              <a:gd name="T51" fmla="*/ 979 h 1549"/>
              <a:gd name="T52" fmla="*/ 43 w 687"/>
              <a:gd name="T53" fmla="*/ 850 h 1549"/>
              <a:gd name="T54" fmla="*/ 81 w 687"/>
              <a:gd name="T55" fmla="*/ 722 h 1549"/>
              <a:gd name="T56" fmla="*/ 126 w 687"/>
              <a:gd name="T57" fmla="*/ 597 h 1549"/>
              <a:gd name="T58" fmla="*/ 176 w 687"/>
              <a:gd name="T59" fmla="*/ 476 h 1549"/>
              <a:gd name="T60" fmla="*/ 230 w 687"/>
              <a:gd name="T61" fmla="*/ 364 h 1549"/>
              <a:gd name="T62" fmla="*/ 332 w 687"/>
              <a:gd name="T63" fmla="*/ 175 h 1549"/>
              <a:gd name="T64" fmla="*/ 409 w 687"/>
              <a:gd name="T65" fmla="*/ 47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7" h="1549">
                <a:moveTo>
                  <a:pt x="440" y="0"/>
                </a:moveTo>
                <a:lnTo>
                  <a:pt x="687" y="0"/>
                </a:lnTo>
                <a:lnTo>
                  <a:pt x="687" y="0"/>
                </a:lnTo>
                <a:lnTo>
                  <a:pt x="651" y="45"/>
                </a:lnTo>
                <a:lnTo>
                  <a:pt x="611" y="99"/>
                </a:lnTo>
                <a:lnTo>
                  <a:pt x="559" y="171"/>
                </a:lnTo>
                <a:lnTo>
                  <a:pt x="499" y="258"/>
                </a:lnTo>
                <a:lnTo>
                  <a:pt x="433" y="357"/>
                </a:lnTo>
                <a:lnTo>
                  <a:pt x="400" y="411"/>
                </a:lnTo>
                <a:lnTo>
                  <a:pt x="366" y="467"/>
                </a:lnTo>
                <a:lnTo>
                  <a:pt x="332" y="527"/>
                </a:lnTo>
                <a:lnTo>
                  <a:pt x="297" y="586"/>
                </a:lnTo>
                <a:lnTo>
                  <a:pt x="265" y="648"/>
                </a:lnTo>
                <a:lnTo>
                  <a:pt x="234" y="711"/>
                </a:lnTo>
                <a:lnTo>
                  <a:pt x="205" y="774"/>
                </a:lnTo>
                <a:lnTo>
                  <a:pt x="176" y="839"/>
                </a:lnTo>
                <a:lnTo>
                  <a:pt x="151" y="904"/>
                </a:lnTo>
                <a:lnTo>
                  <a:pt x="129" y="967"/>
                </a:lnTo>
                <a:lnTo>
                  <a:pt x="110" y="1032"/>
                </a:lnTo>
                <a:lnTo>
                  <a:pt x="93" y="1095"/>
                </a:lnTo>
                <a:lnTo>
                  <a:pt x="83" y="1158"/>
                </a:lnTo>
                <a:lnTo>
                  <a:pt x="73" y="1219"/>
                </a:lnTo>
                <a:lnTo>
                  <a:pt x="72" y="1250"/>
                </a:lnTo>
                <a:lnTo>
                  <a:pt x="70" y="1281"/>
                </a:lnTo>
                <a:lnTo>
                  <a:pt x="70" y="1310"/>
                </a:lnTo>
                <a:lnTo>
                  <a:pt x="72" y="1338"/>
                </a:lnTo>
                <a:lnTo>
                  <a:pt x="75" y="1367"/>
                </a:lnTo>
                <a:lnTo>
                  <a:pt x="79" y="1394"/>
                </a:lnTo>
                <a:lnTo>
                  <a:pt x="84" y="1421"/>
                </a:lnTo>
                <a:lnTo>
                  <a:pt x="92" y="1448"/>
                </a:lnTo>
                <a:lnTo>
                  <a:pt x="101" y="1475"/>
                </a:lnTo>
                <a:lnTo>
                  <a:pt x="110" y="1501"/>
                </a:lnTo>
                <a:lnTo>
                  <a:pt x="122" y="1524"/>
                </a:lnTo>
                <a:lnTo>
                  <a:pt x="135" y="1549"/>
                </a:lnTo>
                <a:lnTo>
                  <a:pt x="135" y="1549"/>
                </a:lnTo>
                <a:lnTo>
                  <a:pt x="115" y="1526"/>
                </a:lnTo>
                <a:lnTo>
                  <a:pt x="99" y="1503"/>
                </a:lnTo>
                <a:lnTo>
                  <a:pt x="83" y="1479"/>
                </a:lnTo>
                <a:lnTo>
                  <a:pt x="68" y="1454"/>
                </a:lnTo>
                <a:lnTo>
                  <a:pt x="55" y="1427"/>
                </a:lnTo>
                <a:lnTo>
                  <a:pt x="43" y="1402"/>
                </a:lnTo>
                <a:lnTo>
                  <a:pt x="34" y="1374"/>
                </a:lnTo>
                <a:lnTo>
                  <a:pt x="25" y="1346"/>
                </a:lnTo>
                <a:lnTo>
                  <a:pt x="18" y="1319"/>
                </a:lnTo>
                <a:lnTo>
                  <a:pt x="12" y="1290"/>
                </a:lnTo>
                <a:lnTo>
                  <a:pt x="7" y="1259"/>
                </a:lnTo>
                <a:lnTo>
                  <a:pt x="3" y="1230"/>
                </a:lnTo>
                <a:lnTo>
                  <a:pt x="1" y="1200"/>
                </a:lnTo>
                <a:lnTo>
                  <a:pt x="0" y="1169"/>
                </a:lnTo>
                <a:lnTo>
                  <a:pt x="1" y="1108"/>
                </a:lnTo>
                <a:lnTo>
                  <a:pt x="7" y="1044"/>
                </a:lnTo>
                <a:lnTo>
                  <a:pt x="16" y="979"/>
                </a:lnTo>
                <a:lnTo>
                  <a:pt x="28" y="915"/>
                </a:lnTo>
                <a:lnTo>
                  <a:pt x="43" y="850"/>
                </a:lnTo>
                <a:lnTo>
                  <a:pt x="61" y="786"/>
                </a:lnTo>
                <a:lnTo>
                  <a:pt x="81" y="722"/>
                </a:lnTo>
                <a:lnTo>
                  <a:pt x="102" y="658"/>
                </a:lnTo>
                <a:lnTo>
                  <a:pt x="126" y="597"/>
                </a:lnTo>
                <a:lnTo>
                  <a:pt x="151" y="536"/>
                </a:lnTo>
                <a:lnTo>
                  <a:pt x="176" y="476"/>
                </a:lnTo>
                <a:lnTo>
                  <a:pt x="203" y="420"/>
                </a:lnTo>
                <a:lnTo>
                  <a:pt x="230" y="364"/>
                </a:lnTo>
                <a:lnTo>
                  <a:pt x="283" y="263"/>
                </a:lnTo>
                <a:lnTo>
                  <a:pt x="332" y="175"/>
                </a:lnTo>
                <a:lnTo>
                  <a:pt x="375" y="101"/>
                </a:lnTo>
                <a:lnTo>
                  <a:pt x="409" y="47"/>
                </a:lnTo>
                <a:lnTo>
                  <a:pt x="440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5" name="Freeform 47"/>
          <p:cNvSpPr>
            <a:spLocks/>
          </p:cNvSpPr>
          <p:nvPr/>
        </p:nvSpPr>
        <p:spPr bwMode="auto">
          <a:xfrm>
            <a:off x="2101034" y="-2830243"/>
            <a:ext cx="2981884" cy="5131611"/>
          </a:xfrm>
          <a:custGeom>
            <a:avLst/>
            <a:gdLst>
              <a:gd name="T0" fmla="*/ 948 w 948"/>
              <a:gd name="T1" fmla="*/ 0 h 1629"/>
              <a:gd name="T2" fmla="*/ 901 w 948"/>
              <a:gd name="T3" fmla="*/ 49 h 1629"/>
              <a:gd name="T4" fmla="*/ 780 w 948"/>
              <a:gd name="T5" fmla="*/ 182 h 1629"/>
              <a:gd name="T6" fmla="*/ 610 w 948"/>
              <a:gd name="T7" fmla="*/ 381 h 1629"/>
              <a:gd name="T8" fmla="*/ 471 w 948"/>
              <a:gd name="T9" fmla="*/ 561 h 1629"/>
              <a:gd name="T10" fmla="*/ 379 w 948"/>
              <a:gd name="T11" fmla="*/ 689 h 1629"/>
              <a:gd name="T12" fmla="*/ 293 w 948"/>
              <a:gd name="T13" fmla="*/ 823 h 1629"/>
              <a:gd name="T14" fmla="*/ 213 w 948"/>
              <a:gd name="T15" fmla="*/ 958 h 1629"/>
              <a:gd name="T16" fmla="*/ 147 w 948"/>
              <a:gd name="T17" fmla="*/ 1093 h 1629"/>
              <a:gd name="T18" fmla="*/ 94 w 948"/>
              <a:gd name="T19" fmla="*/ 1225 h 1629"/>
              <a:gd name="T20" fmla="*/ 76 w 948"/>
              <a:gd name="T21" fmla="*/ 1290 h 1629"/>
              <a:gd name="T22" fmla="*/ 62 w 948"/>
              <a:gd name="T23" fmla="*/ 1353 h 1629"/>
              <a:gd name="T24" fmla="*/ 55 w 948"/>
              <a:gd name="T25" fmla="*/ 1412 h 1629"/>
              <a:gd name="T26" fmla="*/ 53 w 948"/>
              <a:gd name="T27" fmla="*/ 1470 h 1629"/>
              <a:gd name="T28" fmla="*/ 58 w 948"/>
              <a:gd name="T29" fmla="*/ 1526 h 1629"/>
              <a:gd name="T30" fmla="*/ 69 w 948"/>
              <a:gd name="T31" fmla="*/ 1578 h 1629"/>
              <a:gd name="T32" fmla="*/ 89 w 948"/>
              <a:gd name="T33" fmla="*/ 1629 h 1629"/>
              <a:gd name="T34" fmla="*/ 73 w 948"/>
              <a:gd name="T35" fmla="*/ 1605 h 1629"/>
              <a:gd name="T36" fmla="*/ 44 w 948"/>
              <a:gd name="T37" fmla="*/ 1557 h 1629"/>
              <a:gd name="T38" fmla="*/ 24 w 948"/>
              <a:gd name="T39" fmla="*/ 1504 h 1629"/>
              <a:gd name="T40" fmla="*/ 9 w 948"/>
              <a:gd name="T41" fmla="*/ 1450 h 1629"/>
              <a:gd name="T42" fmla="*/ 2 w 948"/>
              <a:gd name="T43" fmla="*/ 1393 h 1629"/>
              <a:gd name="T44" fmla="*/ 2 w 948"/>
              <a:gd name="T45" fmla="*/ 1331 h 1629"/>
              <a:gd name="T46" fmla="*/ 6 w 948"/>
              <a:gd name="T47" fmla="*/ 1270 h 1629"/>
              <a:gd name="T48" fmla="*/ 17 w 948"/>
              <a:gd name="T49" fmla="*/ 1205 h 1629"/>
              <a:gd name="T50" fmla="*/ 40 w 948"/>
              <a:gd name="T51" fmla="*/ 1106 h 1629"/>
              <a:gd name="T52" fmla="*/ 85 w 948"/>
              <a:gd name="T53" fmla="*/ 972 h 1629"/>
              <a:gd name="T54" fmla="*/ 145 w 948"/>
              <a:gd name="T55" fmla="*/ 835 h 1629"/>
              <a:gd name="T56" fmla="*/ 213 w 948"/>
              <a:gd name="T57" fmla="*/ 702 h 1629"/>
              <a:gd name="T58" fmla="*/ 289 w 948"/>
              <a:gd name="T59" fmla="*/ 570 h 1629"/>
              <a:gd name="T60" fmla="*/ 367 w 948"/>
              <a:gd name="T61" fmla="*/ 447 h 1629"/>
              <a:gd name="T62" fmla="*/ 482 w 948"/>
              <a:gd name="T63" fmla="*/ 281 h 1629"/>
              <a:gd name="T64" fmla="*/ 612 w 948"/>
              <a:gd name="T65" fmla="*/ 108 h 1629"/>
              <a:gd name="T66" fmla="*/ 701 w 948"/>
              <a:gd name="T67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8" h="1629">
                <a:moveTo>
                  <a:pt x="701" y="0"/>
                </a:moveTo>
                <a:lnTo>
                  <a:pt x="948" y="0"/>
                </a:lnTo>
                <a:lnTo>
                  <a:pt x="948" y="0"/>
                </a:lnTo>
                <a:lnTo>
                  <a:pt x="901" y="49"/>
                </a:lnTo>
                <a:lnTo>
                  <a:pt x="849" y="106"/>
                </a:lnTo>
                <a:lnTo>
                  <a:pt x="780" y="182"/>
                </a:lnTo>
                <a:lnTo>
                  <a:pt x="699" y="276"/>
                </a:lnTo>
                <a:lnTo>
                  <a:pt x="610" y="381"/>
                </a:lnTo>
                <a:lnTo>
                  <a:pt x="518" y="498"/>
                </a:lnTo>
                <a:lnTo>
                  <a:pt x="471" y="561"/>
                </a:lnTo>
                <a:lnTo>
                  <a:pt x="426" y="624"/>
                </a:lnTo>
                <a:lnTo>
                  <a:pt x="379" y="689"/>
                </a:lnTo>
                <a:lnTo>
                  <a:pt x="336" y="756"/>
                </a:lnTo>
                <a:lnTo>
                  <a:pt x="293" y="823"/>
                </a:lnTo>
                <a:lnTo>
                  <a:pt x="251" y="891"/>
                </a:lnTo>
                <a:lnTo>
                  <a:pt x="213" y="958"/>
                </a:lnTo>
                <a:lnTo>
                  <a:pt x="177" y="1026"/>
                </a:lnTo>
                <a:lnTo>
                  <a:pt x="147" y="1093"/>
                </a:lnTo>
                <a:lnTo>
                  <a:pt x="118" y="1160"/>
                </a:lnTo>
                <a:lnTo>
                  <a:pt x="94" y="1225"/>
                </a:lnTo>
                <a:lnTo>
                  <a:pt x="85" y="1257"/>
                </a:lnTo>
                <a:lnTo>
                  <a:pt x="76" y="1290"/>
                </a:lnTo>
                <a:lnTo>
                  <a:pt x="69" y="1320"/>
                </a:lnTo>
                <a:lnTo>
                  <a:pt x="62" y="1353"/>
                </a:lnTo>
                <a:lnTo>
                  <a:pt x="58" y="1383"/>
                </a:lnTo>
                <a:lnTo>
                  <a:pt x="55" y="1412"/>
                </a:lnTo>
                <a:lnTo>
                  <a:pt x="53" y="1441"/>
                </a:lnTo>
                <a:lnTo>
                  <a:pt x="53" y="1470"/>
                </a:lnTo>
                <a:lnTo>
                  <a:pt x="55" y="1499"/>
                </a:lnTo>
                <a:lnTo>
                  <a:pt x="58" y="1526"/>
                </a:lnTo>
                <a:lnTo>
                  <a:pt x="62" y="1553"/>
                </a:lnTo>
                <a:lnTo>
                  <a:pt x="69" y="1578"/>
                </a:lnTo>
                <a:lnTo>
                  <a:pt x="78" y="1604"/>
                </a:lnTo>
                <a:lnTo>
                  <a:pt x="89" y="1629"/>
                </a:lnTo>
                <a:lnTo>
                  <a:pt x="89" y="1629"/>
                </a:lnTo>
                <a:lnTo>
                  <a:pt x="73" y="1605"/>
                </a:lnTo>
                <a:lnTo>
                  <a:pt x="56" y="1582"/>
                </a:lnTo>
                <a:lnTo>
                  <a:pt x="44" y="1557"/>
                </a:lnTo>
                <a:lnTo>
                  <a:pt x="33" y="1531"/>
                </a:lnTo>
                <a:lnTo>
                  <a:pt x="24" y="1504"/>
                </a:lnTo>
                <a:lnTo>
                  <a:pt x="15" y="1477"/>
                </a:lnTo>
                <a:lnTo>
                  <a:pt x="9" y="1450"/>
                </a:lnTo>
                <a:lnTo>
                  <a:pt x="6" y="1421"/>
                </a:lnTo>
                <a:lnTo>
                  <a:pt x="2" y="1393"/>
                </a:lnTo>
                <a:lnTo>
                  <a:pt x="0" y="1362"/>
                </a:lnTo>
                <a:lnTo>
                  <a:pt x="2" y="1331"/>
                </a:lnTo>
                <a:lnTo>
                  <a:pt x="4" y="1301"/>
                </a:lnTo>
                <a:lnTo>
                  <a:pt x="6" y="1270"/>
                </a:lnTo>
                <a:lnTo>
                  <a:pt x="11" y="1237"/>
                </a:lnTo>
                <a:lnTo>
                  <a:pt x="17" y="1205"/>
                </a:lnTo>
                <a:lnTo>
                  <a:pt x="24" y="1172"/>
                </a:lnTo>
                <a:lnTo>
                  <a:pt x="40" y="1106"/>
                </a:lnTo>
                <a:lnTo>
                  <a:pt x="62" y="1039"/>
                </a:lnTo>
                <a:lnTo>
                  <a:pt x="85" y="972"/>
                </a:lnTo>
                <a:lnTo>
                  <a:pt x="114" y="904"/>
                </a:lnTo>
                <a:lnTo>
                  <a:pt x="145" y="835"/>
                </a:lnTo>
                <a:lnTo>
                  <a:pt x="179" y="768"/>
                </a:lnTo>
                <a:lnTo>
                  <a:pt x="213" y="702"/>
                </a:lnTo>
                <a:lnTo>
                  <a:pt x="251" y="635"/>
                </a:lnTo>
                <a:lnTo>
                  <a:pt x="289" y="570"/>
                </a:lnTo>
                <a:lnTo>
                  <a:pt x="329" y="509"/>
                </a:lnTo>
                <a:lnTo>
                  <a:pt x="367" y="447"/>
                </a:lnTo>
                <a:lnTo>
                  <a:pt x="406" y="390"/>
                </a:lnTo>
                <a:lnTo>
                  <a:pt x="482" y="281"/>
                </a:lnTo>
                <a:lnTo>
                  <a:pt x="551" y="188"/>
                </a:lnTo>
                <a:lnTo>
                  <a:pt x="612" y="108"/>
                </a:lnTo>
                <a:lnTo>
                  <a:pt x="659" y="51"/>
                </a:lnTo>
                <a:lnTo>
                  <a:pt x="701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7" name="Freeform 49"/>
          <p:cNvSpPr>
            <a:spLocks/>
          </p:cNvSpPr>
          <p:nvPr/>
        </p:nvSpPr>
        <p:spPr bwMode="auto">
          <a:xfrm>
            <a:off x="2351584" y="2301368"/>
            <a:ext cx="4104029" cy="1456269"/>
          </a:xfrm>
          <a:custGeom>
            <a:avLst/>
            <a:gdLst>
              <a:gd name="T0" fmla="*/ 619 w 1303"/>
              <a:gd name="T1" fmla="*/ 200 h 462"/>
              <a:gd name="T2" fmla="*/ 559 w 1303"/>
              <a:gd name="T3" fmla="*/ 200 h 462"/>
              <a:gd name="T4" fmla="*/ 449 w 1303"/>
              <a:gd name="T5" fmla="*/ 193 h 462"/>
              <a:gd name="T6" fmla="*/ 350 w 1303"/>
              <a:gd name="T7" fmla="*/ 178 h 462"/>
              <a:gd name="T8" fmla="*/ 263 w 1303"/>
              <a:gd name="T9" fmla="*/ 159 h 462"/>
              <a:gd name="T10" fmla="*/ 187 w 1303"/>
              <a:gd name="T11" fmla="*/ 131 h 462"/>
              <a:gd name="T12" fmla="*/ 123 w 1303"/>
              <a:gd name="T13" fmla="*/ 101 h 462"/>
              <a:gd name="T14" fmla="*/ 67 w 1303"/>
              <a:gd name="T15" fmla="*/ 63 h 462"/>
              <a:gd name="T16" fmla="*/ 20 w 1303"/>
              <a:gd name="T17" fmla="*/ 21 h 462"/>
              <a:gd name="T18" fmla="*/ 0 w 1303"/>
              <a:gd name="T19" fmla="*/ 0 h 462"/>
              <a:gd name="T20" fmla="*/ 32 w 1303"/>
              <a:gd name="T21" fmla="*/ 52 h 462"/>
              <a:gd name="T22" fmla="*/ 76 w 1303"/>
              <a:gd name="T23" fmla="*/ 99 h 462"/>
              <a:gd name="T24" fmla="*/ 132 w 1303"/>
              <a:gd name="T25" fmla="*/ 140 h 462"/>
              <a:gd name="T26" fmla="*/ 202 w 1303"/>
              <a:gd name="T27" fmla="*/ 175 h 462"/>
              <a:gd name="T28" fmla="*/ 283 w 1303"/>
              <a:gd name="T29" fmla="*/ 204 h 462"/>
              <a:gd name="T30" fmla="*/ 381 w 1303"/>
              <a:gd name="T31" fmla="*/ 223 h 462"/>
              <a:gd name="T32" fmla="*/ 492 w 1303"/>
              <a:gd name="T33" fmla="*/ 236 h 462"/>
              <a:gd name="T34" fmla="*/ 619 w 1303"/>
              <a:gd name="T35" fmla="*/ 242 h 462"/>
              <a:gd name="T36" fmla="*/ 619 w 1303"/>
              <a:gd name="T37" fmla="*/ 242 h 462"/>
              <a:gd name="T38" fmla="*/ 743 w 1303"/>
              <a:gd name="T39" fmla="*/ 245 h 462"/>
              <a:gd name="T40" fmla="*/ 857 w 1303"/>
              <a:gd name="T41" fmla="*/ 256 h 462"/>
              <a:gd name="T42" fmla="*/ 958 w 1303"/>
              <a:gd name="T43" fmla="*/ 276 h 462"/>
              <a:gd name="T44" fmla="*/ 1046 w 1303"/>
              <a:gd name="T45" fmla="*/ 301 h 462"/>
              <a:gd name="T46" fmla="*/ 1126 w 1303"/>
              <a:gd name="T47" fmla="*/ 332 h 462"/>
              <a:gd name="T48" fmla="*/ 1194 w 1303"/>
              <a:gd name="T49" fmla="*/ 370 h 462"/>
              <a:gd name="T50" fmla="*/ 1254 w 1303"/>
              <a:gd name="T51" fmla="*/ 413 h 462"/>
              <a:gd name="T52" fmla="*/ 1303 w 1303"/>
              <a:gd name="T53" fmla="*/ 462 h 462"/>
              <a:gd name="T54" fmla="*/ 1285 w 1303"/>
              <a:gd name="T55" fmla="*/ 433 h 462"/>
              <a:gd name="T56" fmla="*/ 1238 w 1303"/>
              <a:gd name="T57" fmla="*/ 379 h 462"/>
              <a:gd name="T58" fmla="*/ 1180 w 1303"/>
              <a:gd name="T59" fmla="*/ 332 h 462"/>
              <a:gd name="T60" fmla="*/ 1110 w 1303"/>
              <a:gd name="T61" fmla="*/ 290 h 462"/>
              <a:gd name="T62" fmla="*/ 1027 w 1303"/>
              <a:gd name="T63" fmla="*/ 256 h 462"/>
              <a:gd name="T64" fmla="*/ 929 w 1303"/>
              <a:gd name="T65" fmla="*/ 229 h 462"/>
              <a:gd name="T66" fmla="*/ 815 w 1303"/>
              <a:gd name="T67" fmla="*/ 211 h 462"/>
              <a:gd name="T68" fmla="*/ 689 w 1303"/>
              <a:gd name="T69" fmla="*/ 202 h 462"/>
              <a:gd name="T70" fmla="*/ 619 w 1303"/>
              <a:gd name="T71" fmla="*/ 20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19" y="200"/>
                </a:moveTo>
                <a:lnTo>
                  <a:pt x="619" y="200"/>
                </a:lnTo>
                <a:lnTo>
                  <a:pt x="619" y="200"/>
                </a:lnTo>
                <a:lnTo>
                  <a:pt x="559" y="200"/>
                </a:lnTo>
                <a:lnTo>
                  <a:pt x="503" y="196"/>
                </a:lnTo>
                <a:lnTo>
                  <a:pt x="449" y="193"/>
                </a:lnTo>
                <a:lnTo>
                  <a:pt x="399" y="186"/>
                </a:lnTo>
                <a:lnTo>
                  <a:pt x="350" y="178"/>
                </a:lnTo>
                <a:lnTo>
                  <a:pt x="307" y="169"/>
                </a:lnTo>
                <a:lnTo>
                  <a:pt x="263" y="159"/>
                </a:lnTo>
                <a:lnTo>
                  <a:pt x="224" y="146"/>
                </a:lnTo>
                <a:lnTo>
                  <a:pt x="187" y="131"/>
                </a:lnTo>
                <a:lnTo>
                  <a:pt x="153" y="117"/>
                </a:lnTo>
                <a:lnTo>
                  <a:pt x="123" y="101"/>
                </a:lnTo>
                <a:lnTo>
                  <a:pt x="92" y="83"/>
                </a:lnTo>
                <a:lnTo>
                  <a:pt x="67" y="63"/>
                </a:lnTo>
                <a:lnTo>
                  <a:pt x="41" y="43"/>
                </a:lnTo>
                <a:lnTo>
                  <a:pt x="20" y="21"/>
                </a:lnTo>
                <a:lnTo>
                  <a:pt x="0" y="0"/>
                </a:lnTo>
                <a:lnTo>
                  <a:pt x="0" y="0"/>
                </a:lnTo>
                <a:lnTo>
                  <a:pt x="14" y="25"/>
                </a:lnTo>
                <a:lnTo>
                  <a:pt x="32" y="52"/>
                </a:lnTo>
                <a:lnTo>
                  <a:pt x="52" y="76"/>
                </a:lnTo>
                <a:lnTo>
                  <a:pt x="76" y="99"/>
                </a:lnTo>
                <a:lnTo>
                  <a:pt x="103" y="121"/>
                </a:lnTo>
                <a:lnTo>
                  <a:pt x="132" y="140"/>
                </a:lnTo>
                <a:lnTo>
                  <a:pt x="166" y="159"/>
                </a:lnTo>
                <a:lnTo>
                  <a:pt x="202" y="175"/>
                </a:lnTo>
                <a:lnTo>
                  <a:pt x="240" y="189"/>
                </a:lnTo>
                <a:lnTo>
                  <a:pt x="283" y="204"/>
                </a:lnTo>
                <a:lnTo>
                  <a:pt x="330" y="214"/>
                </a:lnTo>
                <a:lnTo>
                  <a:pt x="381" y="223"/>
                </a:lnTo>
                <a:lnTo>
                  <a:pt x="435" y="231"/>
                </a:lnTo>
                <a:lnTo>
                  <a:pt x="492" y="236"/>
                </a:lnTo>
                <a:lnTo>
                  <a:pt x="554" y="240"/>
                </a:lnTo>
                <a:lnTo>
                  <a:pt x="619" y="242"/>
                </a:lnTo>
                <a:lnTo>
                  <a:pt x="619" y="242"/>
                </a:lnTo>
                <a:lnTo>
                  <a:pt x="619" y="242"/>
                </a:lnTo>
                <a:lnTo>
                  <a:pt x="684" y="242"/>
                </a:lnTo>
                <a:lnTo>
                  <a:pt x="743" y="245"/>
                </a:lnTo>
                <a:lnTo>
                  <a:pt x="801" y="251"/>
                </a:lnTo>
                <a:lnTo>
                  <a:pt x="857" y="256"/>
                </a:lnTo>
                <a:lnTo>
                  <a:pt x="907" y="265"/>
                </a:lnTo>
                <a:lnTo>
                  <a:pt x="958" y="276"/>
                </a:lnTo>
                <a:lnTo>
                  <a:pt x="1003" y="287"/>
                </a:lnTo>
                <a:lnTo>
                  <a:pt x="1046" y="301"/>
                </a:lnTo>
                <a:lnTo>
                  <a:pt x="1088" y="315"/>
                </a:lnTo>
                <a:lnTo>
                  <a:pt x="1126" y="332"/>
                </a:lnTo>
                <a:lnTo>
                  <a:pt x="1162" y="350"/>
                </a:lnTo>
                <a:lnTo>
                  <a:pt x="1194" y="370"/>
                </a:lnTo>
                <a:lnTo>
                  <a:pt x="1225" y="391"/>
                </a:lnTo>
                <a:lnTo>
                  <a:pt x="1254" y="413"/>
                </a:lnTo>
                <a:lnTo>
                  <a:pt x="1279" y="436"/>
                </a:lnTo>
                <a:lnTo>
                  <a:pt x="1303" y="462"/>
                </a:lnTo>
                <a:lnTo>
                  <a:pt x="1303" y="462"/>
                </a:lnTo>
                <a:lnTo>
                  <a:pt x="1285" y="433"/>
                </a:lnTo>
                <a:lnTo>
                  <a:pt x="1263" y="404"/>
                </a:lnTo>
                <a:lnTo>
                  <a:pt x="1238" y="379"/>
                </a:lnTo>
                <a:lnTo>
                  <a:pt x="1211" y="353"/>
                </a:lnTo>
                <a:lnTo>
                  <a:pt x="1180" y="332"/>
                </a:lnTo>
                <a:lnTo>
                  <a:pt x="1146" y="310"/>
                </a:lnTo>
                <a:lnTo>
                  <a:pt x="1110" y="290"/>
                </a:lnTo>
                <a:lnTo>
                  <a:pt x="1070" y="272"/>
                </a:lnTo>
                <a:lnTo>
                  <a:pt x="1027" y="256"/>
                </a:lnTo>
                <a:lnTo>
                  <a:pt x="980" y="242"/>
                </a:lnTo>
                <a:lnTo>
                  <a:pt x="929" y="229"/>
                </a:lnTo>
                <a:lnTo>
                  <a:pt x="875" y="220"/>
                </a:lnTo>
                <a:lnTo>
                  <a:pt x="815" y="211"/>
                </a:lnTo>
                <a:lnTo>
                  <a:pt x="754" y="205"/>
                </a:lnTo>
                <a:lnTo>
                  <a:pt x="689" y="202"/>
                </a:lnTo>
                <a:lnTo>
                  <a:pt x="619" y="200"/>
                </a:lnTo>
                <a:lnTo>
                  <a:pt x="619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0" name="Freeform 50"/>
          <p:cNvSpPr>
            <a:spLocks/>
          </p:cNvSpPr>
          <p:nvPr/>
        </p:nvSpPr>
        <p:spPr bwMode="auto">
          <a:xfrm>
            <a:off x="4720949" y="3757638"/>
            <a:ext cx="2168641" cy="4885749"/>
          </a:xfrm>
          <a:custGeom>
            <a:avLst/>
            <a:gdLst>
              <a:gd name="T0" fmla="*/ 553 w 688"/>
              <a:gd name="T1" fmla="*/ 0 h 1549"/>
              <a:gd name="T2" fmla="*/ 591 w 688"/>
              <a:gd name="T3" fmla="*/ 45 h 1549"/>
              <a:gd name="T4" fmla="*/ 621 w 688"/>
              <a:gd name="T5" fmla="*/ 93 h 1549"/>
              <a:gd name="T6" fmla="*/ 645 w 688"/>
              <a:gd name="T7" fmla="*/ 146 h 1549"/>
              <a:gd name="T8" fmla="*/ 665 w 688"/>
              <a:gd name="T9" fmla="*/ 202 h 1549"/>
              <a:gd name="T10" fmla="*/ 677 w 688"/>
              <a:gd name="T11" fmla="*/ 259 h 1549"/>
              <a:gd name="T12" fmla="*/ 684 w 688"/>
              <a:gd name="T13" fmla="*/ 317 h 1549"/>
              <a:gd name="T14" fmla="*/ 688 w 688"/>
              <a:gd name="T15" fmla="*/ 378 h 1549"/>
              <a:gd name="T16" fmla="*/ 683 w 688"/>
              <a:gd name="T17" fmla="*/ 505 h 1549"/>
              <a:gd name="T18" fmla="*/ 661 w 688"/>
              <a:gd name="T19" fmla="*/ 633 h 1549"/>
              <a:gd name="T20" fmla="*/ 628 w 688"/>
              <a:gd name="T21" fmla="*/ 761 h 1549"/>
              <a:gd name="T22" fmla="*/ 585 w 688"/>
              <a:gd name="T23" fmla="*/ 889 h 1549"/>
              <a:gd name="T24" fmla="*/ 536 w 688"/>
              <a:gd name="T25" fmla="*/ 1011 h 1549"/>
              <a:gd name="T26" fmla="*/ 486 w 688"/>
              <a:gd name="T27" fmla="*/ 1129 h 1549"/>
              <a:gd name="T28" fmla="*/ 406 w 688"/>
              <a:gd name="T29" fmla="*/ 1284 h 1549"/>
              <a:gd name="T30" fmla="*/ 314 w 688"/>
              <a:gd name="T31" fmla="*/ 1446 h 1549"/>
              <a:gd name="T32" fmla="*/ 250 w 688"/>
              <a:gd name="T33" fmla="*/ 1549 h 1549"/>
              <a:gd name="T34" fmla="*/ 0 w 688"/>
              <a:gd name="T35" fmla="*/ 1549 h 1549"/>
              <a:gd name="T36" fmla="*/ 78 w 688"/>
              <a:gd name="T37" fmla="*/ 1448 h 1549"/>
              <a:gd name="T38" fmla="*/ 190 w 688"/>
              <a:gd name="T39" fmla="*/ 1289 h 1549"/>
              <a:gd name="T40" fmla="*/ 289 w 688"/>
              <a:gd name="T41" fmla="*/ 1136 h 1549"/>
              <a:gd name="T42" fmla="*/ 358 w 688"/>
              <a:gd name="T43" fmla="*/ 1020 h 1549"/>
              <a:gd name="T44" fmla="*/ 423 w 688"/>
              <a:gd name="T45" fmla="*/ 900 h 1549"/>
              <a:gd name="T46" fmla="*/ 484 w 688"/>
              <a:gd name="T47" fmla="*/ 773 h 1549"/>
              <a:gd name="T48" fmla="*/ 536 w 688"/>
              <a:gd name="T49" fmla="*/ 645 h 1549"/>
              <a:gd name="T50" fmla="*/ 578 w 688"/>
              <a:gd name="T51" fmla="*/ 515 h 1549"/>
              <a:gd name="T52" fmla="*/ 607 w 688"/>
              <a:gd name="T53" fmla="*/ 389 h 1549"/>
              <a:gd name="T54" fmla="*/ 618 w 688"/>
              <a:gd name="T55" fmla="*/ 297 h 1549"/>
              <a:gd name="T56" fmla="*/ 618 w 688"/>
              <a:gd name="T57" fmla="*/ 238 h 1549"/>
              <a:gd name="T58" fmla="*/ 614 w 688"/>
              <a:gd name="T59" fmla="*/ 180 h 1549"/>
              <a:gd name="T60" fmla="*/ 603 w 688"/>
              <a:gd name="T61" fmla="*/ 126 h 1549"/>
              <a:gd name="T62" fmla="*/ 589 w 688"/>
              <a:gd name="T63" fmla="*/ 74 h 1549"/>
              <a:gd name="T64" fmla="*/ 567 w 688"/>
              <a:gd name="T65" fmla="*/ 23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8" h="1549">
                <a:moveTo>
                  <a:pt x="553" y="0"/>
                </a:moveTo>
                <a:lnTo>
                  <a:pt x="553" y="0"/>
                </a:lnTo>
                <a:lnTo>
                  <a:pt x="573" y="21"/>
                </a:lnTo>
                <a:lnTo>
                  <a:pt x="591" y="45"/>
                </a:lnTo>
                <a:lnTo>
                  <a:pt x="607" y="70"/>
                </a:lnTo>
                <a:lnTo>
                  <a:pt x="621" y="93"/>
                </a:lnTo>
                <a:lnTo>
                  <a:pt x="634" y="120"/>
                </a:lnTo>
                <a:lnTo>
                  <a:pt x="645" y="146"/>
                </a:lnTo>
                <a:lnTo>
                  <a:pt x="656" y="173"/>
                </a:lnTo>
                <a:lnTo>
                  <a:pt x="665" y="202"/>
                </a:lnTo>
                <a:lnTo>
                  <a:pt x="672" y="230"/>
                </a:lnTo>
                <a:lnTo>
                  <a:pt x="677" y="259"/>
                </a:lnTo>
                <a:lnTo>
                  <a:pt x="681" y="288"/>
                </a:lnTo>
                <a:lnTo>
                  <a:pt x="684" y="317"/>
                </a:lnTo>
                <a:lnTo>
                  <a:pt x="686" y="348"/>
                </a:lnTo>
                <a:lnTo>
                  <a:pt x="688" y="378"/>
                </a:lnTo>
                <a:lnTo>
                  <a:pt x="686" y="441"/>
                </a:lnTo>
                <a:lnTo>
                  <a:pt x="683" y="505"/>
                </a:lnTo>
                <a:lnTo>
                  <a:pt x="674" y="568"/>
                </a:lnTo>
                <a:lnTo>
                  <a:pt x="661" y="633"/>
                </a:lnTo>
                <a:lnTo>
                  <a:pt x="646" y="698"/>
                </a:lnTo>
                <a:lnTo>
                  <a:pt x="628" y="761"/>
                </a:lnTo>
                <a:lnTo>
                  <a:pt x="609" y="826"/>
                </a:lnTo>
                <a:lnTo>
                  <a:pt x="585" y="889"/>
                </a:lnTo>
                <a:lnTo>
                  <a:pt x="562" y="952"/>
                </a:lnTo>
                <a:lnTo>
                  <a:pt x="536" y="1011"/>
                </a:lnTo>
                <a:lnTo>
                  <a:pt x="511" y="1071"/>
                </a:lnTo>
                <a:lnTo>
                  <a:pt x="486" y="1129"/>
                </a:lnTo>
                <a:lnTo>
                  <a:pt x="459" y="1183"/>
                </a:lnTo>
                <a:lnTo>
                  <a:pt x="406" y="1284"/>
                </a:lnTo>
                <a:lnTo>
                  <a:pt x="358" y="1372"/>
                </a:lnTo>
                <a:lnTo>
                  <a:pt x="314" y="1446"/>
                </a:lnTo>
                <a:lnTo>
                  <a:pt x="280" y="1500"/>
                </a:lnTo>
                <a:lnTo>
                  <a:pt x="250" y="1549"/>
                </a:lnTo>
                <a:lnTo>
                  <a:pt x="0" y="1549"/>
                </a:lnTo>
                <a:lnTo>
                  <a:pt x="0" y="1549"/>
                </a:lnTo>
                <a:lnTo>
                  <a:pt x="37" y="1502"/>
                </a:lnTo>
                <a:lnTo>
                  <a:pt x="78" y="1448"/>
                </a:lnTo>
                <a:lnTo>
                  <a:pt x="130" y="1376"/>
                </a:lnTo>
                <a:lnTo>
                  <a:pt x="190" y="1289"/>
                </a:lnTo>
                <a:lnTo>
                  <a:pt x="255" y="1190"/>
                </a:lnTo>
                <a:lnTo>
                  <a:pt x="289" y="1136"/>
                </a:lnTo>
                <a:lnTo>
                  <a:pt x="323" y="1080"/>
                </a:lnTo>
                <a:lnTo>
                  <a:pt x="358" y="1020"/>
                </a:lnTo>
                <a:lnTo>
                  <a:pt x="390" y="961"/>
                </a:lnTo>
                <a:lnTo>
                  <a:pt x="423" y="900"/>
                </a:lnTo>
                <a:lnTo>
                  <a:pt x="453" y="837"/>
                </a:lnTo>
                <a:lnTo>
                  <a:pt x="484" y="773"/>
                </a:lnTo>
                <a:lnTo>
                  <a:pt x="511" y="708"/>
                </a:lnTo>
                <a:lnTo>
                  <a:pt x="536" y="645"/>
                </a:lnTo>
                <a:lnTo>
                  <a:pt x="560" y="580"/>
                </a:lnTo>
                <a:lnTo>
                  <a:pt x="578" y="515"/>
                </a:lnTo>
                <a:lnTo>
                  <a:pt x="594" y="452"/>
                </a:lnTo>
                <a:lnTo>
                  <a:pt x="607" y="389"/>
                </a:lnTo>
                <a:lnTo>
                  <a:pt x="614" y="328"/>
                </a:lnTo>
                <a:lnTo>
                  <a:pt x="618" y="297"/>
                </a:lnTo>
                <a:lnTo>
                  <a:pt x="618" y="268"/>
                </a:lnTo>
                <a:lnTo>
                  <a:pt x="618" y="238"/>
                </a:lnTo>
                <a:lnTo>
                  <a:pt x="616" y="209"/>
                </a:lnTo>
                <a:lnTo>
                  <a:pt x="614" y="180"/>
                </a:lnTo>
                <a:lnTo>
                  <a:pt x="610" y="153"/>
                </a:lnTo>
                <a:lnTo>
                  <a:pt x="603" y="126"/>
                </a:lnTo>
                <a:lnTo>
                  <a:pt x="598" y="99"/>
                </a:lnTo>
                <a:lnTo>
                  <a:pt x="589" y="74"/>
                </a:lnTo>
                <a:lnTo>
                  <a:pt x="578" y="46"/>
                </a:lnTo>
                <a:lnTo>
                  <a:pt x="567" y="23"/>
                </a:lnTo>
                <a:lnTo>
                  <a:pt x="553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5" name="Freeform 52"/>
          <p:cNvSpPr>
            <a:spLocks/>
          </p:cNvSpPr>
          <p:nvPr/>
        </p:nvSpPr>
        <p:spPr bwMode="auto">
          <a:xfrm>
            <a:off x="3548370" y="3511772"/>
            <a:ext cx="2988185" cy="5131611"/>
          </a:xfrm>
          <a:custGeom>
            <a:avLst/>
            <a:gdLst>
              <a:gd name="T0" fmla="*/ 0 w 947"/>
              <a:gd name="T1" fmla="*/ 1629 h 1629"/>
              <a:gd name="T2" fmla="*/ 47 w 947"/>
              <a:gd name="T3" fmla="*/ 1578 h 1629"/>
              <a:gd name="T4" fmla="*/ 169 w 947"/>
              <a:gd name="T5" fmla="*/ 1445 h 1629"/>
              <a:gd name="T6" fmla="*/ 337 w 947"/>
              <a:gd name="T7" fmla="*/ 1247 h 1629"/>
              <a:gd name="T8" fmla="*/ 476 w 947"/>
              <a:gd name="T9" fmla="*/ 1068 h 1629"/>
              <a:gd name="T10" fmla="*/ 568 w 947"/>
              <a:gd name="T11" fmla="*/ 938 h 1629"/>
              <a:gd name="T12" fmla="*/ 657 w 947"/>
              <a:gd name="T13" fmla="*/ 805 h 1629"/>
              <a:gd name="T14" fmla="*/ 734 w 947"/>
              <a:gd name="T15" fmla="*/ 669 h 1629"/>
              <a:gd name="T16" fmla="*/ 803 w 947"/>
              <a:gd name="T17" fmla="*/ 534 h 1629"/>
              <a:gd name="T18" fmla="*/ 853 w 947"/>
              <a:gd name="T19" fmla="*/ 402 h 1629"/>
              <a:gd name="T20" fmla="*/ 873 w 947"/>
              <a:gd name="T21" fmla="*/ 338 h 1629"/>
              <a:gd name="T22" fmla="*/ 886 w 947"/>
              <a:gd name="T23" fmla="*/ 276 h 1629"/>
              <a:gd name="T24" fmla="*/ 895 w 947"/>
              <a:gd name="T25" fmla="*/ 215 h 1629"/>
              <a:gd name="T26" fmla="*/ 897 w 947"/>
              <a:gd name="T27" fmla="*/ 157 h 1629"/>
              <a:gd name="T28" fmla="*/ 891 w 947"/>
              <a:gd name="T29" fmla="*/ 101 h 1629"/>
              <a:gd name="T30" fmla="*/ 879 w 947"/>
              <a:gd name="T31" fmla="*/ 49 h 1629"/>
              <a:gd name="T32" fmla="*/ 859 w 947"/>
              <a:gd name="T33" fmla="*/ 0 h 1629"/>
              <a:gd name="T34" fmla="*/ 877 w 947"/>
              <a:gd name="T35" fmla="*/ 22 h 1629"/>
              <a:gd name="T36" fmla="*/ 904 w 947"/>
              <a:gd name="T37" fmla="*/ 71 h 1629"/>
              <a:gd name="T38" fmla="*/ 925 w 947"/>
              <a:gd name="T39" fmla="*/ 123 h 1629"/>
              <a:gd name="T40" fmla="*/ 938 w 947"/>
              <a:gd name="T41" fmla="*/ 177 h 1629"/>
              <a:gd name="T42" fmla="*/ 945 w 947"/>
              <a:gd name="T43" fmla="*/ 235 h 1629"/>
              <a:gd name="T44" fmla="*/ 947 w 947"/>
              <a:gd name="T45" fmla="*/ 296 h 1629"/>
              <a:gd name="T46" fmla="*/ 942 w 947"/>
              <a:gd name="T47" fmla="*/ 357 h 1629"/>
              <a:gd name="T48" fmla="*/ 933 w 947"/>
              <a:gd name="T49" fmla="*/ 422 h 1629"/>
              <a:gd name="T50" fmla="*/ 909 w 947"/>
              <a:gd name="T51" fmla="*/ 521 h 1629"/>
              <a:gd name="T52" fmla="*/ 862 w 947"/>
              <a:gd name="T53" fmla="*/ 657 h 1629"/>
              <a:gd name="T54" fmla="*/ 803 w 947"/>
              <a:gd name="T55" fmla="*/ 792 h 1629"/>
              <a:gd name="T56" fmla="*/ 734 w 947"/>
              <a:gd name="T57" fmla="*/ 927 h 1629"/>
              <a:gd name="T58" fmla="*/ 658 w 947"/>
              <a:gd name="T59" fmla="*/ 1057 h 1629"/>
              <a:gd name="T60" fmla="*/ 581 w 947"/>
              <a:gd name="T61" fmla="*/ 1180 h 1629"/>
              <a:gd name="T62" fmla="*/ 467 w 947"/>
              <a:gd name="T63" fmla="*/ 1346 h 1629"/>
              <a:gd name="T64" fmla="*/ 337 w 947"/>
              <a:gd name="T65" fmla="*/ 1519 h 1629"/>
              <a:gd name="T66" fmla="*/ 247 w 947"/>
              <a:gd name="T67" fmla="*/ 1629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7" h="1629">
                <a:moveTo>
                  <a:pt x="247" y="1629"/>
                </a:moveTo>
                <a:lnTo>
                  <a:pt x="0" y="1629"/>
                </a:lnTo>
                <a:lnTo>
                  <a:pt x="0" y="1629"/>
                </a:lnTo>
                <a:lnTo>
                  <a:pt x="47" y="1578"/>
                </a:lnTo>
                <a:lnTo>
                  <a:pt x="101" y="1521"/>
                </a:lnTo>
                <a:lnTo>
                  <a:pt x="169" y="1445"/>
                </a:lnTo>
                <a:lnTo>
                  <a:pt x="249" y="1353"/>
                </a:lnTo>
                <a:lnTo>
                  <a:pt x="337" y="1247"/>
                </a:lnTo>
                <a:lnTo>
                  <a:pt x="429" y="1129"/>
                </a:lnTo>
                <a:lnTo>
                  <a:pt x="476" y="1068"/>
                </a:lnTo>
                <a:lnTo>
                  <a:pt x="523" y="1003"/>
                </a:lnTo>
                <a:lnTo>
                  <a:pt x="568" y="938"/>
                </a:lnTo>
                <a:lnTo>
                  <a:pt x="613" y="871"/>
                </a:lnTo>
                <a:lnTo>
                  <a:pt x="657" y="805"/>
                </a:lnTo>
                <a:lnTo>
                  <a:pt x="696" y="738"/>
                </a:lnTo>
                <a:lnTo>
                  <a:pt x="734" y="669"/>
                </a:lnTo>
                <a:lnTo>
                  <a:pt x="770" y="601"/>
                </a:lnTo>
                <a:lnTo>
                  <a:pt x="803" y="534"/>
                </a:lnTo>
                <a:lnTo>
                  <a:pt x="830" y="467"/>
                </a:lnTo>
                <a:lnTo>
                  <a:pt x="853" y="402"/>
                </a:lnTo>
                <a:lnTo>
                  <a:pt x="864" y="370"/>
                </a:lnTo>
                <a:lnTo>
                  <a:pt x="873" y="338"/>
                </a:lnTo>
                <a:lnTo>
                  <a:pt x="880" y="307"/>
                </a:lnTo>
                <a:lnTo>
                  <a:pt x="886" y="276"/>
                </a:lnTo>
                <a:lnTo>
                  <a:pt x="891" y="246"/>
                </a:lnTo>
                <a:lnTo>
                  <a:pt x="895" y="215"/>
                </a:lnTo>
                <a:lnTo>
                  <a:pt x="895" y="186"/>
                </a:lnTo>
                <a:lnTo>
                  <a:pt x="897" y="157"/>
                </a:lnTo>
                <a:lnTo>
                  <a:pt x="895" y="128"/>
                </a:lnTo>
                <a:lnTo>
                  <a:pt x="891" y="101"/>
                </a:lnTo>
                <a:lnTo>
                  <a:pt x="886" y="74"/>
                </a:lnTo>
                <a:lnTo>
                  <a:pt x="879" y="49"/>
                </a:lnTo>
                <a:lnTo>
                  <a:pt x="870" y="24"/>
                </a:lnTo>
                <a:lnTo>
                  <a:pt x="859" y="0"/>
                </a:lnTo>
                <a:lnTo>
                  <a:pt x="859" y="0"/>
                </a:lnTo>
                <a:lnTo>
                  <a:pt x="877" y="22"/>
                </a:lnTo>
                <a:lnTo>
                  <a:pt x="891" y="45"/>
                </a:lnTo>
                <a:lnTo>
                  <a:pt x="904" y="71"/>
                </a:lnTo>
                <a:lnTo>
                  <a:pt x="916" y="96"/>
                </a:lnTo>
                <a:lnTo>
                  <a:pt x="925" y="123"/>
                </a:lnTo>
                <a:lnTo>
                  <a:pt x="933" y="150"/>
                </a:lnTo>
                <a:lnTo>
                  <a:pt x="938" y="177"/>
                </a:lnTo>
                <a:lnTo>
                  <a:pt x="944" y="206"/>
                </a:lnTo>
                <a:lnTo>
                  <a:pt x="945" y="235"/>
                </a:lnTo>
                <a:lnTo>
                  <a:pt x="947" y="265"/>
                </a:lnTo>
                <a:lnTo>
                  <a:pt x="947" y="296"/>
                </a:lnTo>
                <a:lnTo>
                  <a:pt x="945" y="327"/>
                </a:lnTo>
                <a:lnTo>
                  <a:pt x="942" y="357"/>
                </a:lnTo>
                <a:lnTo>
                  <a:pt x="938" y="390"/>
                </a:lnTo>
                <a:lnTo>
                  <a:pt x="933" y="422"/>
                </a:lnTo>
                <a:lnTo>
                  <a:pt x="925" y="455"/>
                </a:lnTo>
                <a:lnTo>
                  <a:pt x="909" y="521"/>
                </a:lnTo>
                <a:lnTo>
                  <a:pt x="888" y="588"/>
                </a:lnTo>
                <a:lnTo>
                  <a:pt x="862" y="657"/>
                </a:lnTo>
                <a:lnTo>
                  <a:pt x="833" y="724"/>
                </a:lnTo>
                <a:lnTo>
                  <a:pt x="803" y="792"/>
                </a:lnTo>
                <a:lnTo>
                  <a:pt x="770" y="859"/>
                </a:lnTo>
                <a:lnTo>
                  <a:pt x="734" y="927"/>
                </a:lnTo>
                <a:lnTo>
                  <a:pt x="698" y="992"/>
                </a:lnTo>
                <a:lnTo>
                  <a:pt x="658" y="1057"/>
                </a:lnTo>
                <a:lnTo>
                  <a:pt x="621" y="1119"/>
                </a:lnTo>
                <a:lnTo>
                  <a:pt x="581" y="1180"/>
                </a:lnTo>
                <a:lnTo>
                  <a:pt x="543" y="1238"/>
                </a:lnTo>
                <a:lnTo>
                  <a:pt x="467" y="1346"/>
                </a:lnTo>
                <a:lnTo>
                  <a:pt x="397" y="1441"/>
                </a:lnTo>
                <a:lnTo>
                  <a:pt x="337" y="1519"/>
                </a:lnTo>
                <a:lnTo>
                  <a:pt x="290" y="1578"/>
                </a:lnTo>
                <a:lnTo>
                  <a:pt x="247" y="1629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6" name="Freeform 54"/>
          <p:cNvSpPr>
            <a:spLocks/>
          </p:cNvSpPr>
          <p:nvPr/>
        </p:nvSpPr>
        <p:spPr bwMode="auto">
          <a:xfrm>
            <a:off x="2159563" y="2055507"/>
            <a:ext cx="4110332" cy="1456269"/>
          </a:xfrm>
          <a:custGeom>
            <a:avLst/>
            <a:gdLst>
              <a:gd name="T0" fmla="*/ 684 w 1303"/>
              <a:gd name="T1" fmla="*/ 219 h 462"/>
              <a:gd name="T2" fmla="*/ 621 w 1303"/>
              <a:gd name="T3" fmla="*/ 219 h 462"/>
              <a:gd name="T4" fmla="*/ 501 w 1303"/>
              <a:gd name="T5" fmla="*/ 210 h 462"/>
              <a:gd name="T6" fmla="*/ 395 w 1303"/>
              <a:gd name="T7" fmla="*/ 195 h 462"/>
              <a:gd name="T8" fmla="*/ 299 w 1303"/>
              <a:gd name="T9" fmla="*/ 174 h 462"/>
              <a:gd name="T10" fmla="*/ 216 w 1303"/>
              <a:gd name="T11" fmla="*/ 145 h 462"/>
              <a:gd name="T12" fmla="*/ 142 w 1303"/>
              <a:gd name="T13" fmla="*/ 110 h 462"/>
              <a:gd name="T14" fmla="*/ 77 w 1303"/>
              <a:gd name="T15" fmla="*/ 69 h 462"/>
              <a:gd name="T16" fmla="*/ 23 w 1303"/>
              <a:gd name="T17" fmla="*/ 24 h 462"/>
              <a:gd name="T18" fmla="*/ 0 w 1303"/>
              <a:gd name="T19" fmla="*/ 0 h 462"/>
              <a:gd name="T20" fmla="*/ 41 w 1303"/>
              <a:gd name="T21" fmla="*/ 56 h 462"/>
              <a:gd name="T22" fmla="*/ 94 w 1303"/>
              <a:gd name="T23" fmla="*/ 107 h 462"/>
              <a:gd name="T24" fmla="*/ 157 w 1303"/>
              <a:gd name="T25" fmla="*/ 150 h 462"/>
              <a:gd name="T26" fmla="*/ 234 w 1303"/>
              <a:gd name="T27" fmla="*/ 188 h 462"/>
              <a:gd name="T28" fmla="*/ 325 w 1303"/>
              <a:gd name="T29" fmla="*/ 219 h 462"/>
              <a:gd name="T30" fmla="*/ 429 w 1303"/>
              <a:gd name="T31" fmla="*/ 240 h 462"/>
              <a:gd name="T32" fmla="*/ 548 w 1303"/>
              <a:gd name="T33" fmla="*/ 255 h 462"/>
              <a:gd name="T34" fmla="*/ 684 w 1303"/>
              <a:gd name="T35" fmla="*/ 260 h 462"/>
              <a:gd name="T36" fmla="*/ 684 w 1303"/>
              <a:gd name="T37" fmla="*/ 260 h 462"/>
              <a:gd name="T38" fmla="*/ 801 w 1303"/>
              <a:gd name="T39" fmla="*/ 264 h 462"/>
              <a:gd name="T40" fmla="*/ 906 w 1303"/>
              <a:gd name="T41" fmla="*/ 275 h 462"/>
              <a:gd name="T42" fmla="*/ 998 w 1303"/>
              <a:gd name="T43" fmla="*/ 291 h 462"/>
              <a:gd name="T44" fmla="*/ 1079 w 1303"/>
              <a:gd name="T45" fmla="*/ 314 h 462"/>
              <a:gd name="T46" fmla="*/ 1149 w 1303"/>
              <a:gd name="T47" fmla="*/ 343 h 462"/>
              <a:gd name="T48" fmla="*/ 1211 w 1303"/>
              <a:gd name="T49" fmla="*/ 377 h 462"/>
              <a:gd name="T50" fmla="*/ 1261 w 1303"/>
              <a:gd name="T51" fmla="*/ 417 h 462"/>
              <a:gd name="T52" fmla="*/ 1303 w 1303"/>
              <a:gd name="T53" fmla="*/ 462 h 462"/>
              <a:gd name="T54" fmla="*/ 1288 w 1303"/>
              <a:gd name="T55" fmla="*/ 435 h 462"/>
              <a:gd name="T56" fmla="*/ 1250 w 1303"/>
              <a:gd name="T57" fmla="*/ 385 h 462"/>
              <a:gd name="T58" fmla="*/ 1200 w 1303"/>
              <a:gd name="T59" fmla="*/ 341 h 462"/>
              <a:gd name="T60" fmla="*/ 1138 w 1303"/>
              <a:gd name="T61" fmla="*/ 302 h 462"/>
              <a:gd name="T62" fmla="*/ 1063 w 1303"/>
              <a:gd name="T63" fmla="*/ 271 h 462"/>
              <a:gd name="T64" fmla="*/ 972 w 1303"/>
              <a:gd name="T65" fmla="*/ 246 h 462"/>
              <a:gd name="T66" fmla="*/ 870 w 1303"/>
              <a:gd name="T67" fmla="*/ 230 h 462"/>
              <a:gd name="T68" fmla="*/ 751 w 1303"/>
              <a:gd name="T69" fmla="*/ 220 h 462"/>
              <a:gd name="T70" fmla="*/ 684 w 1303"/>
              <a:gd name="T71" fmla="*/ 2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84" y="219"/>
                </a:moveTo>
                <a:lnTo>
                  <a:pt x="684" y="219"/>
                </a:lnTo>
                <a:lnTo>
                  <a:pt x="684" y="219"/>
                </a:lnTo>
                <a:lnTo>
                  <a:pt x="621" y="219"/>
                </a:lnTo>
                <a:lnTo>
                  <a:pt x="559" y="215"/>
                </a:lnTo>
                <a:lnTo>
                  <a:pt x="501" y="210"/>
                </a:lnTo>
                <a:lnTo>
                  <a:pt x="447" y="204"/>
                </a:lnTo>
                <a:lnTo>
                  <a:pt x="395" y="195"/>
                </a:lnTo>
                <a:lnTo>
                  <a:pt x="346" y="184"/>
                </a:lnTo>
                <a:lnTo>
                  <a:pt x="299" y="174"/>
                </a:lnTo>
                <a:lnTo>
                  <a:pt x="256" y="159"/>
                </a:lnTo>
                <a:lnTo>
                  <a:pt x="216" y="145"/>
                </a:lnTo>
                <a:lnTo>
                  <a:pt x="178" y="129"/>
                </a:lnTo>
                <a:lnTo>
                  <a:pt x="142" y="110"/>
                </a:lnTo>
                <a:lnTo>
                  <a:pt x="108" y="91"/>
                </a:lnTo>
                <a:lnTo>
                  <a:pt x="77" y="69"/>
                </a:lnTo>
                <a:lnTo>
                  <a:pt x="50" y="47"/>
                </a:lnTo>
                <a:lnTo>
                  <a:pt x="23" y="24"/>
                </a:lnTo>
                <a:lnTo>
                  <a:pt x="0" y="0"/>
                </a:lnTo>
                <a:lnTo>
                  <a:pt x="0" y="0"/>
                </a:lnTo>
                <a:lnTo>
                  <a:pt x="20" y="29"/>
                </a:lnTo>
                <a:lnTo>
                  <a:pt x="41" y="56"/>
                </a:lnTo>
                <a:lnTo>
                  <a:pt x="65" y="82"/>
                </a:lnTo>
                <a:lnTo>
                  <a:pt x="94" y="107"/>
                </a:lnTo>
                <a:lnTo>
                  <a:pt x="123" y="129"/>
                </a:lnTo>
                <a:lnTo>
                  <a:pt x="157" y="150"/>
                </a:lnTo>
                <a:lnTo>
                  <a:pt x="195" y="170"/>
                </a:lnTo>
                <a:lnTo>
                  <a:pt x="234" y="188"/>
                </a:lnTo>
                <a:lnTo>
                  <a:pt x="278" y="204"/>
                </a:lnTo>
                <a:lnTo>
                  <a:pt x="325" y="219"/>
                </a:lnTo>
                <a:lnTo>
                  <a:pt x="375" y="231"/>
                </a:lnTo>
                <a:lnTo>
                  <a:pt x="429" y="240"/>
                </a:lnTo>
                <a:lnTo>
                  <a:pt x="487" y="249"/>
                </a:lnTo>
                <a:lnTo>
                  <a:pt x="548" y="255"/>
                </a:lnTo>
                <a:lnTo>
                  <a:pt x="615" y="258"/>
                </a:lnTo>
                <a:lnTo>
                  <a:pt x="684" y="260"/>
                </a:lnTo>
                <a:lnTo>
                  <a:pt x="684" y="260"/>
                </a:lnTo>
                <a:lnTo>
                  <a:pt x="684" y="260"/>
                </a:lnTo>
                <a:lnTo>
                  <a:pt x="743" y="260"/>
                </a:lnTo>
                <a:lnTo>
                  <a:pt x="801" y="264"/>
                </a:lnTo>
                <a:lnTo>
                  <a:pt x="853" y="267"/>
                </a:lnTo>
                <a:lnTo>
                  <a:pt x="906" y="275"/>
                </a:lnTo>
                <a:lnTo>
                  <a:pt x="953" y="282"/>
                </a:lnTo>
                <a:lnTo>
                  <a:pt x="998" y="291"/>
                </a:lnTo>
                <a:lnTo>
                  <a:pt x="1039" y="302"/>
                </a:lnTo>
                <a:lnTo>
                  <a:pt x="1079" y="314"/>
                </a:lnTo>
                <a:lnTo>
                  <a:pt x="1117" y="329"/>
                </a:lnTo>
                <a:lnTo>
                  <a:pt x="1149" y="343"/>
                </a:lnTo>
                <a:lnTo>
                  <a:pt x="1182" y="359"/>
                </a:lnTo>
                <a:lnTo>
                  <a:pt x="1211" y="377"/>
                </a:lnTo>
                <a:lnTo>
                  <a:pt x="1238" y="397"/>
                </a:lnTo>
                <a:lnTo>
                  <a:pt x="1261" y="417"/>
                </a:lnTo>
                <a:lnTo>
                  <a:pt x="1285" y="439"/>
                </a:lnTo>
                <a:lnTo>
                  <a:pt x="1303" y="462"/>
                </a:lnTo>
                <a:lnTo>
                  <a:pt x="1303" y="462"/>
                </a:lnTo>
                <a:lnTo>
                  <a:pt x="1288" y="435"/>
                </a:lnTo>
                <a:lnTo>
                  <a:pt x="1270" y="410"/>
                </a:lnTo>
                <a:lnTo>
                  <a:pt x="1250" y="385"/>
                </a:lnTo>
                <a:lnTo>
                  <a:pt x="1227" y="361"/>
                </a:lnTo>
                <a:lnTo>
                  <a:pt x="1200" y="341"/>
                </a:lnTo>
                <a:lnTo>
                  <a:pt x="1171" y="320"/>
                </a:lnTo>
                <a:lnTo>
                  <a:pt x="1138" y="302"/>
                </a:lnTo>
                <a:lnTo>
                  <a:pt x="1102" y="285"/>
                </a:lnTo>
                <a:lnTo>
                  <a:pt x="1063" y="271"/>
                </a:lnTo>
                <a:lnTo>
                  <a:pt x="1019" y="258"/>
                </a:lnTo>
                <a:lnTo>
                  <a:pt x="972" y="246"/>
                </a:lnTo>
                <a:lnTo>
                  <a:pt x="924" y="237"/>
                </a:lnTo>
                <a:lnTo>
                  <a:pt x="870" y="230"/>
                </a:lnTo>
                <a:lnTo>
                  <a:pt x="812" y="224"/>
                </a:lnTo>
                <a:lnTo>
                  <a:pt x="751" y="220"/>
                </a:lnTo>
                <a:lnTo>
                  <a:pt x="684" y="219"/>
                </a:lnTo>
                <a:lnTo>
                  <a:pt x="684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007435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666310"/>
            <a:ext cx="5280587" cy="9461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0D635-4DF8-4B31-9035-420F483D5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Conten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8"/>
          <p:cNvSpPr>
            <a:spLocks/>
          </p:cNvSpPr>
          <p:nvPr/>
        </p:nvSpPr>
        <p:spPr bwMode="auto">
          <a:xfrm>
            <a:off x="1876036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" y="0"/>
            <a:ext cx="10073444" cy="6858000"/>
          </a:xfrm>
          <a:custGeom>
            <a:avLst/>
            <a:gdLst>
              <a:gd name="connsiteX0" fmla="*/ 0 w 7555083"/>
              <a:gd name="connsiteY0" fmla="*/ 0 h 5143500"/>
              <a:gd name="connsiteX1" fmla="*/ 3537389 w 7555083"/>
              <a:gd name="connsiteY1" fmla="*/ 0 h 5143500"/>
              <a:gd name="connsiteX2" fmla="*/ 3692910 w 7555083"/>
              <a:gd name="connsiteY2" fmla="*/ 120837 h 5143500"/>
              <a:gd name="connsiteX3" fmla="*/ 4130037 w 7555083"/>
              <a:gd name="connsiteY3" fmla="*/ 467340 h 5143500"/>
              <a:gd name="connsiteX4" fmla="*/ 4364593 w 7555083"/>
              <a:gd name="connsiteY4" fmla="*/ 659249 h 5143500"/>
              <a:gd name="connsiteX5" fmla="*/ 4607144 w 7555083"/>
              <a:gd name="connsiteY5" fmla="*/ 867150 h 5143500"/>
              <a:gd name="connsiteX6" fmla="*/ 4855027 w 7555083"/>
              <a:gd name="connsiteY6" fmla="*/ 1077718 h 5143500"/>
              <a:gd name="connsiteX7" fmla="*/ 5105575 w 7555083"/>
              <a:gd name="connsiteY7" fmla="*/ 1304277 h 5143500"/>
              <a:gd name="connsiteX8" fmla="*/ 5356123 w 7555083"/>
              <a:gd name="connsiteY8" fmla="*/ 1530837 h 5143500"/>
              <a:gd name="connsiteX9" fmla="*/ 5606672 w 7555083"/>
              <a:gd name="connsiteY9" fmla="*/ 1770723 h 5143500"/>
              <a:gd name="connsiteX10" fmla="*/ 5851889 w 7555083"/>
              <a:gd name="connsiteY10" fmla="*/ 2010610 h 5143500"/>
              <a:gd name="connsiteX11" fmla="*/ 6091775 w 7555083"/>
              <a:gd name="connsiteY11" fmla="*/ 2250496 h 5143500"/>
              <a:gd name="connsiteX12" fmla="*/ 6318335 w 7555083"/>
              <a:gd name="connsiteY12" fmla="*/ 2495714 h 5143500"/>
              <a:gd name="connsiteX13" fmla="*/ 6539564 w 7555083"/>
              <a:gd name="connsiteY13" fmla="*/ 2746262 h 5143500"/>
              <a:gd name="connsiteX14" fmla="*/ 6640849 w 7555083"/>
              <a:gd name="connsiteY14" fmla="*/ 2866205 h 5143500"/>
              <a:gd name="connsiteX15" fmla="*/ 6742135 w 7555083"/>
              <a:gd name="connsiteY15" fmla="*/ 2991479 h 5143500"/>
              <a:gd name="connsiteX16" fmla="*/ 6838089 w 7555083"/>
              <a:gd name="connsiteY16" fmla="*/ 3116754 h 5143500"/>
              <a:gd name="connsiteX17" fmla="*/ 6923382 w 7555083"/>
              <a:gd name="connsiteY17" fmla="*/ 3236697 h 5143500"/>
              <a:gd name="connsiteX18" fmla="*/ 7011341 w 7555083"/>
              <a:gd name="connsiteY18" fmla="*/ 3356640 h 5143500"/>
              <a:gd name="connsiteX19" fmla="*/ 7091303 w 7555083"/>
              <a:gd name="connsiteY19" fmla="*/ 3476583 h 5143500"/>
              <a:gd name="connsiteX20" fmla="*/ 7168600 w 7555083"/>
              <a:gd name="connsiteY20" fmla="*/ 3596527 h 5143500"/>
              <a:gd name="connsiteX21" fmla="*/ 7237900 w 7555083"/>
              <a:gd name="connsiteY21" fmla="*/ 3716470 h 5143500"/>
              <a:gd name="connsiteX22" fmla="*/ 7299204 w 7555083"/>
              <a:gd name="connsiteY22" fmla="*/ 3833748 h 5143500"/>
              <a:gd name="connsiteX23" fmla="*/ 7357843 w 7555083"/>
              <a:gd name="connsiteY23" fmla="*/ 3948360 h 5143500"/>
              <a:gd name="connsiteX24" fmla="*/ 7411152 w 7555083"/>
              <a:gd name="connsiteY24" fmla="*/ 4057642 h 5143500"/>
              <a:gd name="connsiteX25" fmla="*/ 7453798 w 7555083"/>
              <a:gd name="connsiteY25" fmla="*/ 4174920 h 5143500"/>
              <a:gd name="connsiteX26" fmla="*/ 7485783 w 7555083"/>
              <a:gd name="connsiteY26" fmla="*/ 4278871 h 5143500"/>
              <a:gd name="connsiteX27" fmla="*/ 7515102 w 7555083"/>
              <a:gd name="connsiteY27" fmla="*/ 4390818 h 5143500"/>
              <a:gd name="connsiteX28" fmla="*/ 7533760 w 7555083"/>
              <a:gd name="connsiteY28" fmla="*/ 4492103 h 5143500"/>
              <a:gd name="connsiteX29" fmla="*/ 7549753 w 7555083"/>
              <a:gd name="connsiteY29" fmla="*/ 4596054 h 5143500"/>
              <a:gd name="connsiteX30" fmla="*/ 7555083 w 7555083"/>
              <a:gd name="connsiteY30" fmla="*/ 4697340 h 5143500"/>
              <a:gd name="connsiteX31" fmla="*/ 7549753 w 7555083"/>
              <a:gd name="connsiteY31" fmla="*/ 4793294 h 5143500"/>
              <a:gd name="connsiteX32" fmla="*/ 7533760 w 7555083"/>
              <a:gd name="connsiteY32" fmla="*/ 4886583 h 5143500"/>
              <a:gd name="connsiteX33" fmla="*/ 7509772 w 7555083"/>
              <a:gd name="connsiteY33" fmla="*/ 4977207 h 5143500"/>
              <a:gd name="connsiteX34" fmla="*/ 7477787 w 7555083"/>
              <a:gd name="connsiteY34" fmla="*/ 5062500 h 5143500"/>
              <a:gd name="connsiteX35" fmla="*/ 7433605 w 7555083"/>
              <a:gd name="connsiteY35" fmla="*/ 5143500 h 5143500"/>
              <a:gd name="connsiteX36" fmla="*/ 0 w 7555083"/>
              <a:gd name="connsiteY36" fmla="*/ 5143500 h 5143500"/>
              <a:gd name="connsiteX37" fmla="*/ 0 w 7555083"/>
              <a:gd name="connsiteY37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55083" h="5143500">
                <a:moveTo>
                  <a:pt x="0" y="0"/>
                </a:moveTo>
                <a:lnTo>
                  <a:pt x="3537389" y="0"/>
                </a:lnTo>
                <a:lnTo>
                  <a:pt x="3692910" y="120837"/>
                </a:lnTo>
                <a:lnTo>
                  <a:pt x="4130037" y="467340"/>
                </a:lnTo>
                <a:lnTo>
                  <a:pt x="4364593" y="659249"/>
                </a:lnTo>
                <a:lnTo>
                  <a:pt x="4607144" y="867150"/>
                </a:lnTo>
                <a:lnTo>
                  <a:pt x="4855027" y="1077718"/>
                </a:lnTo>
                <a:lnTo>
                  <a:pt x="5105575" y="1304277"/>
                </a:lnTo>
                <a:lnTo>
                  <a:pt x="5356123" y="1530837"/>
                </a:lnTo>
                <a:lnTo>
                  <a:pt x="5606672" y="1770723"/>
                </a:lnTo>
                <a:lnTo>
                  <a:pt x="5851889" y="2010610"/>
                </a:lnTo>
                <a:lnTo>
                  <a:pt x="6091775" y="2250496"/>
                </a:lnTo>
                <a:lnTo>
                  <a:pt x="6318335" y="2495714"/>
                </a:lnTo>
                <a:lnTo>
                  <a:pt x="6539564" y="2746262"/>
                </a:lnTo>
                <a:lnTo>
                  <a:pt x="6640849" y="2866205"/>
                </a:lnTo>
                <a:lnTo>
                  <a:pt x="6742135" y="2991479"/>
                </a:lnTo>
                <a:lnTo>
                  <a:pt x="6838089" y="3116754"/>
                </a:lnTo>
                <a:lnTo>
                  <a:pt x="6923382" y="3236697"/>
                </a:lnTo>
                <a:lnTo>
                  <a:pt x="7011341" y="3356640"/>
                </a:lnTo>
                <a:lnTo>
                  <a:pt x="7091303" y="3476583"/>
                </a:lnTo>
                <a:lnTo>
                  <a:pt x="7168600" y="3596527"/>
                </a:lnTo>
                <a:lnTo>
                  <a:pt x="7237900" y="3716470"/>
                </a:lnTo>
                <a:lnTo>
                  <a:pt x="7299204" y="3833748"/>
                </a:lnTo>
                <a:lnTo>
                  <a:pt x="7357843" y="3948360"/>
                </a:lnTo>
                <a:lnTo>
                  <a:pt x="7411152" y="4057642"/>
                </a:lnTo>
                <a:lnTo>
                  <a:pt x="7453798" y="4174920"/>
                </a:lnTo>
                <a:lnTo>
                  <a:pt x="7485783" y="4278871"/>
                </a:lnTo>
                <a:lnTo>
                  <a:pt x="7515102" y="4390818"/>
                </a:lnTo>
                <a:lnTo>
                  <a:pt x="7533760" y="4492103"/>
                </a:lnTo>
                <a:lnTo>
                  <a:pt x="7549753" y="4596054"/>
                </a:lnTo>
                <a:lnTo>
                  <a:pt x="7555083" y="4697340"/>
                </a:lnTo>
                <a:lnTo>
                  <a:pt x="7549753" y="4793294"/>
                </a:lnTo>
                <a:lnTo>
                  <a:pt x="7533760" y="4886583"/>
                </a:lnTo>
                <a:lnTo>
                  <a:pt x="7509772" y="4977207"/>
                </a:lnTo>
                <a:lnTo>
                  <a:pt x="7477787" y="5062500"/>
                </a:lnTo>
                <a:lnTo>
                  <a:pt x="743360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669102" y="-2415442"/>
            <a:ext cx="6702605" cy="10278631"/>
            <a:chOff x="9204471" y="1726710"/>
            <a:chExt cx="1497016" cy="2295816"/>
          </a:xfrm>
          <a:solidFill>
            <a:schemeClr val="bg1"/>
          </a:solidFill>
        </p:grpSpPr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9425134" y="1726710"/>
              <a:ext cx="1276353" cy="2101948"/>
            </a:xfrm>
            <a:custGeom>
              <a:avLst/>
              <a:gdLst>
                <a:gd name="T0" fmla="*/ 186 w 1608"/>
                <a:gd name="T1" fmla="*/ 0 h 2648"/>
                <a:gd name="T2" fmla="*/ 364 w 1608"/>
                <a:gd name="T3" fmla="*/ 186 h 2648"/>
                <a:gd name="T4" fmla="*/ 552 w 1608"/>
                <a:gd name="T5" fmla="*/ 391 h 2648"/>
                <a:gd name="T6" fmla="*/ 698 w 1608"/>
                <a:gd name="T7" fmla="*/ 561 h 2648"/>
                <a:gd name="T8" fmla="*/ 855 w 1608"/>
                <a:gd name="T9" fmla="*/ 752 h 2648"/>
                <a:gd name="T10" fmla="*/ 1012 w 1608"/>
                <a:gd name="T11" fmla="*/ 956 h 2648"/>
                <a:gd name="T12" fmla="*/ 1164 w 1608"/>
                <a:gd name="T13" fmla="*/ 1171 h 2648"/>
                <a:gd name="T14" fmla="*/ 1305 w 1608"/>
                <a:gd name="T15" fmla="*/ 1393 h 2648"/>
                <a:gd name="T16" fmla="*/ 1368 w 1608"/>
                <a:gd name="T17" fmla="*/ 1504 h 2648"/>
                <a:gd name="T18" fmla="*/ 1425 w 1608"/>
                <a:gd name="T19" fmla="*/ 1614 h 2648"/>
                <a:gd name="T20" fmla="*/ 1476 w 1608"/>
                <a:gd name="T21" fmla="*/ 1724 h 2648"/>
                <a:gd name="T22" fmla="*/ 1521 w 1608"/>
                <a:gd name="T23" fmla="*/ 1833 h 2648"/>
                <a:gd name="T24" fmla="*/ 1557 w 1608"/>
                <a:gd name="T25" fmla="*/ 1939 h 2648"/>
                <a:gd name="T26" fmla="*/ 1584 w 1608"/>
                <a:gd name="T27" fmla="*/ 2044 h 2648"/>
                <a:gd name="T28" fmla="*/ 1600 w 1608"/>
                <a:gd name="T29" fmla="*/ 2145 h 2648"/>
                <a:gd name="T30" fmla="*/ 1608 w 1608"/>
                <a:gd name="T31" fmla="*/ 2240 h 2648"/>
                <a:gd name="T32" fmla="*/ 1602 w 1608"/>
                <a:gd name="T33" fmla="*/ 2334 h 2648"/>
                <a:gd name="T34" fmla="*/ 1584 w 1608"/>
                <a:gd name="T35" fmla="*/ 2421 h 2648"/>
                <a:gd name="T36" fmla="*/ 1554 w 1608"/>
                <a:gd name="T37" fmla="*/ 2502 h 2648"/>
                <a:gd name="T38" fmla="*/ 1508 w 1608"/>
                <a:gd name="T39" fmla="*/ 2578 h 2648"/>
                <a:gd name="T40" fmla="*/ 1447 w 1608"/>
                <a:gd name="T41" fmla="*/ 2648 h 2648"/>
                <a:gd name="T42" fmla="*/ 1476 w 1608"/>
                <a:gd name="T43" fmla="*/ 2615 h 2648"/>
                <a:gd name="T44" fmla="*/ 1519 w 1608"/>
                <a:gd name="T45" fmla="*/ 2547 h 2648"/>
                <a:gd name="T46" fmla="*/ 1550 w 1608"/>
                <a:gd name="T47" fmla="*/ 2471 h 2648"/>
                <a:gd name="T48" fmla="*/ 1564 w 1608"/>
                <a:gd name="T49" fmla="*/ 2392 h 2648"/>
                <a:gd name="T50" fmla="*/ 1568 w 1608"/>
                <a:gd name="T51" fmla="*/ 2307 h 2648"/>
                <a:gd name="T52" fmla="*/ 1559 w 1608"/>
                <a:gd name="T53" fmla="*/ 2219 h 2648"/>
                <a:gd name="T54" fmla="*/ 1539 w 1608"/>
                <a:gd name="T55" fmla="*/ 2127 h 2648"/>
                <a:gd name="T56" fmla="*/ 1508 w 1608"/>
                <a:gd name="T57" fmla="*/ 2031 h 2648"/>
                <a:gd name="T58" fmla="*/ 1469 w 1608"/>
                <a:gd name="T59" fmla="*/ 1934 h 2648"/>
                <a:gd name="T60" fmla="*/ 1420 w 1608"/>
                <a:gd name="T61" fmla="*/ 1833 h 2648"/>
                <a:gd name="T62" fmla="*/ 1364 w 1608"/>
                <a:gd name="T63" fmla="*/ 1730 h 2648"/>
                <a:gd name="T64" fmla="*/ 1303 w 1608"/>
                <a:gd name="T65" fmla="*/ 1627 h 2648"/>
                <a:gd name="T66" fmla="*/ 1198 w 1608"/>
                <a:gd name="T67" fmla="*/ 1474 h 2648"/>
                <a:gd name="T68" fmla="*/ 1043 w 1608"/>
                <a:gd name="T69" fmla="*/ 1268 h 2648"/>
                <a:gd name="T70" fmla="*/ 879 w 1608"/>
                <a:gd name="T71" fmla="*/ 1068 h 2648"/>
                <a:gd name="T72" fmla="*/ 709 w 1608"/>
                <a:gd name="T73" fmla="*/ 878 h 2648"/>
                <a:gd name="T74" fmla="*/ 543 w 1608"/>
                <a:gd name="T75" fmla="*/ 704 h 2648"/>
                <a:gd name="T76" fmla="*/ 388 w 1608"/>
                <a:gd name="T77" fmla="*/ 547 h 2648"/>
                <a:gd name="T78" fmla="*/ 188 w 1608"/>
                <a:gd name="T79" fmla="*/ 355 h 2648"/>
                <a:gd name="T80" fmla="*/ 0 w 1608"/>
                <a:gd name="T81" fmla="*/ 18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8" h="2648">
                  <a:moveTo>
                    <a:pt x="186" y="0"/>
                  </a:moveTo>
                  <a:lnTo>
                    <a:pt x="186" y="0"/>
                  </a:lnTo>
                  <a:lnTo>
                    <a:pt x="269" y="87"/>
                  </a:lnTo>
                  <a:lnTo>
                    <a:pt x="364" y="186"/>
                  </a:lnTo>
                  <a:lnTo>
                    <a:pt x="485" y="316"/>
                  </a:lnTo>
                  <a:lnTo>
                    <a:pt x="552" y="391"/>
                  </a:lnTo>
                  <a:lnTo>
                    <a:pt x="624" y="474"/>
                  </a:lnTo>
                  <a:lnTo>
                    <a:pt x="698" y="561"/>
                  </a:lnTo>
                  <a:lnTo>
                    <a:pt x="776" y="655"/>
                  </a:lnTo>
                  <a:lnTo>
                    <a:pt x="855" y="752"/>
                  </a:lnTo>
                  <a:lnTo>
                    <a:pt x="933" y="851"/>
                  </a:lnTo>
                  <a:lnTo>
                    <a:pt x="1012" y="956"/>
                  </a:lnTo>
                  <a:lnTo>
                    <a:pt x="1088" y="1062"/>
                  </a:lnTo>
                  <a:lnTo>
                    <a:pt x="1164" y="1171"/>
                  </a:lnTo>
                  <a:lnTo>
                    <a:pt x="1236" y="1281"/>
                  </a:lnTo>
                  <a:lnTo>
                    <a:pt x="1305" y="1393"/>
                  </a:lnTo>
                  <a:lnTo>
                    <a:pt x="1337" y="1448"/>
                  </a:lnTo>
                  <a:lnTo>
                    <a:pt x="1368" y="1504"/>
                  </a:lnTo>
                  <a:lnTo>
                    <a:pt x="1397" y="1558"/>
                  </a:lnTo>
                  <a:lnTo>
                    <a:pt x="1425" y="1614"/>
                  </a:lnTo>
                  <a:lnTo>
                    <a:pt x="1453" y="1670"/>
                  </a:lnTo>
                  <a:lnTo>
                    <a:pt x="1476" y="1724"/>
                  </a:lnTo>
                  <a:lnTo>
                    <a:pt x="1499" y="1779"/>
                  </a:lnTo>
                  <a:lnTo>
                    <a:pt x="1521" y="1833"/>
                  </a:lnTo>
                  <a:lnTo>
                    <a:pt x="1541" y="1887"/>
                  </a:lnTo>
                  <a:lnTo>
                    <a:pt x="1557" y="1939"/>
                  </a:lnTo>
                  <a:lnTo>
                    <a:pt x="1572" y="1991"/>
                  </a:lnTo>
                  <a:lnTo>
                    <a:pt x="1584" y="2044"/>
                  </a:lnTo>
                  <a:lnTo>
                    <a:pt x="1593" y="2094"/>
                  </a:lnTo>
                  <a:lnTo>
                    <a:pt x="1600" y="2145"/>
                  </a:lnTo>
                  <a:lnTo>
                    <a:pt x="1606" y="2193"/>
                  </a:lnTo>
                  <a:lnTo>
                    <a:pt x="1608" y="2240"/>
                  </a:lnTo>
                  <a:lnTo>
                    <a:pt x="1606" y="2287"/>
                  </a:lnTo>
                  <a:lnTo>
                    <a:pt x="1602" y="2334"/>
                  </a:lnTo>
                  <a:lnTo>
                    <a:pt x="1595" y="2377"/>
                  </a:lnTo>
                  <a:lnTo>
                    <a:pt x="1584" y="2421"/>
                  </a:lnTo>
                  <a:lnTo>
                    <a:pt x="1570" y="2462"/>
                  </a:lnTo>
                  <a:lnTo>
                    <a:pt x="1554" y="2502"/>
                  </a:lnTo>
                  <a:lnTo>
                    <a:pt x="1532" y="2542"/>
                  </a:lnTo>
                  <a:lnTo>
                    <a:pt x="1508" y="2578"/>
                  </a:lnTo>
                  <a:lnTo>
                    <a:pt x="1480" y="2614"/>
                  </a:lnTo>
                  <a:lnTo>
                    <a:pt x="1447" y="2648"/>
                  </a:lnTo>
                  <a:lnTo>
                    <a:pt x="1447" y="2648"/>
                  </a:lnTo>
                  <a:lnTo>
                    <a:pt x="1476" y="2615"/>
                  </a:lnTo>
                  <a:lnTo>
                    <a:pt x="1499" y="2581"/>
                  </a:lnTo>
                  <a:lnTo>
                    <a:pt x="1519" y="2547"/>
                  </a:lnTo>
                  <a:lnTo>
                    <a:pt x="1536" y="2511"/>
                  </a:lnTo>
                  <a:lnTo>
                    <a:pt x="1550" y="2471"/>
                  </a:lnTo>
                  <a:lnTo>
                    <a:pt x="1559" y="2433"/>
                  </a:lnTo>
                  <a:lnTo>
                    <a:pt x="1564" y="2392"/>
                  </a:lnTo>
                  <a:lnTo>
                    <a:pt x="1568" y="2350"/>
                  </a:lnTo>
                  <a:lnTo>
                    <a:pt x="1568" y="2307"/>
                  </a:lnTo>
                  <a:lnTo>
                    <a:pt x="1564" y="2264"/>
                  </a:lnTo>
                  <a:lnTo>
                    <a:pt x="1559" y="2219"/>
                  </a:lnTo>
                  <a:lnTo>
                    <a:pt x="1550" y="2174"/>
                  </a:lnTo>
                  <a:lnTo>
                    <a:pt x="1539" y="2127"/>
                  </a:lnTo>
                  <a:lnTo>
                    <a:pt x="1525" y="2080"/>
                  </a:lnTo>
                  <a:lnTo>
                    <a:pt x="1508" y="2031"/>
                  </a:lnTo>
                  <a:lnTo>
                    <a:pt x="1490" y="1982"/>
                  </a:lnTo>
                  <a:lnTo>
                    <a:pt x="1469" y="1934"/>
                  </a:lnTo>
                  <a:lnTo>
                    <a:pt x="1445" y="1883"/>
                  </a:lnTo>
                  <a:lnTo>
                    <a:pt x="1420" y="1833"/>
                  </a:lnTo>
                  <a:lnTo>
                    <a:pt x="1393" y="1782"/>
                  </a:lnTo>
                  <a:lnTo>
                    <a:pt x="1364" y="1730"/>
                  </a:lnTo>
                  <a:lnTo>
                    <a:pt x="1333" y="1679"/>
                  </a:lnTo>
                  <a:lnTo>
                    <a:pt x="1303" y="1627"/>
                  </a:lnTo>
                  <a:lnTo>
                    <a:pt x="1268" y="1577"/>
                  </a:lnTo>
                  <a:lnTo>
                    <a:pt x="1198" y="1474"/>
                  </a:lnTo>
                  <a:lnTo>
                    <a:pt x="1122" y="1371"/>
                  </a:lnTo>
                  <a:lnTo>
                    <a:pt x="1043" y="1268"/>
                  </a:lnTo>
                  <a:lnTo>
                    <a:pt x="962" y="1167"/>
                  </a:lnTo>
                  <a:lnTo>
                    <a:pt x="879" y="1068"/>
                  </a:lnTo>
                  <a:lnTo>
                    <a:pt x="794" y="972"/>
                  </a:lnTo>
                  <a:lnTo>
                    <a:pt x="709" y="878"/>
                  </a:lnTo>
                  <a:lnTo>
                    <a:pt x="626" y="790"/>
                  </a:lnTo>
                  <a:lnTo>
                    <a:pt x="543" y="704"/>
                  </a:lnTo>
                  <a:lnTo>
                    <a:pt x="464" y="622"/>
                  </a:lnTo>
                  <a:lnTo>
                    <a:pt x="388" y="547"/>
                  </a:lnTo>
                  <a:lnTo>
                    <a:pt x="316" y="476"/>
                  </a:lnTo>
                  <a:lnTo>
                    <a:pt x="188" y="355"/>
                  </a:lnTo>
                  <a:lnTo>
                    <a:pt x="88" y="265"/>
                  </a:lnTo>
                  <a:lnTo>
                    <a:pt x="0" y="18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9898211" y="3828659"/>
              <a:ext cx="676277" cy="192097"/>
            </a:xfrm>
            <a:custGeom>
              <a:avLst/>
              <a:gdLst>
                <a:gd name="T0" fmla="*/ 0 w 852"/>
                <a:gd name="T1" fmla="*/ 242 h 242"/>
                <a:gd name="T2" fmla="*/ 0 w 852"/>
                <a:gd name="T3" fmla="*/ 242 h 242"/>
                <a:gd name="T4" fmla="*/ 80 w 852"/>
                <a:gd name="T5" fmla="*/ 240 h 242"/>
                <a:gd name="T6" fmla="*/ 154 w 852"/>
                <a:gd name="T7" fmla="*/ 236 h 242"/>
                <a:gd name="T8" fmla="*/ 226 w 852"/>
                <a:gd name="T9" fmla="*/ 229 h 242"/>
                <a:gd name="T10" fmla="*/ 295 w 852"/>
                <a:gd name="T11" fmla="*/ 222 h 242"/>
                <a:gd name="T12" fmla="*/ 358 w 852"/>
                <a:gd name="T13" fmla="*/ 213 h 242"/>
                <a:gd name="T14" fmla="*/ 419 w 852"/>
                <a:gd name="T15" fmla="*/ 200 h 242"/>
                <a:gd name="T16" fmla="*/ 477 w 852"/>
                <a:gd name="T17" fmla="*/ 188 h 242"/>
                <a:gd name="T18" fmla="*/ 531 w 852"/>
                <a:gd name="T19" fmla="*/ 173 h 242"/>
                <a:gd name="T20" fmla="*/ 581 w 852"/>
                <a:gd name="T21" fmla="*/ 157 h 242"/>
                <a:gd name="T22" fmla="*/ 630 w 852"/>
                <a:gd name="T23" fmla="*/ 139 h 242"/>
                <a:gd name="T24" fmla="*/ 675 w 852"/>
                <a:gd name="T25" fmla="*/ 119 h 242"/>
                <a:gd name="T26" fmla="*/ 717 w 852"/>
                <a:gd name="T27" fmla="*/ 97 h 242"/>
                <a:gd name="T28" fmla="*/ 755 w 852"/>
                <a:gd name="T29" fmla="*/ 76 h 242"/>
                <a:gd name="T30" fmla="*/ 791 w 852"/>
                <a:gd name="T31" fmla="*/ 50 h 242"/>
                <a:gd name="T32" fmla="*/ 823 w 852"/>
                <a:gd name="T33" fmla="*/ 25 h 242"/>
                <a:gd name="T34" fmla="*/ 852 w 852"/>
                <a:gd name="T35" fmla="*/ 0 h 242"/>
                <a:gd name="T36" fmla="*/ 852 w 852"/>
                <a:gd name="T37" fmla="*/ 0 h 242"/>
                <a:gd name="T38" fmla="*/ 825 w 852"/>
                <a:gd name="T39" fmla="*/ 25 h 242"/>
                <a:gd name="T40" fmla="*/ 794 w 852"/>
                <a:gd name="T41" fmla="*/ 50 h 242"/>
                <a:gd name="T42" fmla="*/ 760 w 852"/>
                <a:gd name="T43" fmla="*/ 76 h 242"/>
                <a:gd name="T44" fmla="*/ 724 w 852"/>
                <a:gd name="T45" fmla="*/ 97 h 242"/>
                <a:gd name="T46" fmla="*/ 684 w 852"/>
                <a:gd name="T47" fmla="*/ 119 h 242"/>
                <a:gd name="T48" fmla="*/ 639 w 852"/>
                <a:gd name="T49" fmla="*/ 137 h 242"/>
                <a:gd name="T50" fmla="*/ 592 w 852"/>
                <a:gd name="T51" fmla="*/ 155 h 242"/>
                <a:gd name="T52" fmla="*/ 542 w 852"/>
                <a:gd name="T53" fmla="*/ 173 h 242"/>
                <a:gd name="T54" fmla="*/ 488 w 852"/>
                <a:gd name="T55" fmla="*/ 188 h 242"/>
                <a:gd name="T56" fmla="*/ 430 w 852"/>
                <a:gd name="T57" fmla="*/ 200 h 242"/>
                <a:gd name="T58" fmla="*/ 369 w 852"/>
                <a:gd name="T59" fmla="*/ 213 h 242"/>
                <a:gd name="T60" fmla="*/ 302 w 852"/>
                <a:gd name="T61" fmla="*/ 222 h 242"/>
                <a:gd name="T62" fmla="*/ 233 w 852"/>
                <a:gd name="T63" fmla="*/ 229 h 242"/>
                <a:gd name="T64" fmla="*/ 159 w 852"/>
                <a:gd name="T65" fmla="*/ 236 h 242"/>
                <a:gd name="T66" fmla="*/ 82 w 852"/>
                <a:gd name="T67" fmla="*/ 240 h 242"/>
                <a:gd name="T68" fmla="*/ 0 w 852"/>
                <a:gd name="T6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2" h="242">
                  <a:moveTo>
                    <a:pt x="0" y="242"/>
                  </a:moveTo>
                  <a:lnTo>
                    <a:pt x="0" y="242"/>
                  </a:lnTo>
                  <a:lnTo>
                    <a:pt x="80" y="240"/>
                  </a:lnTo>
                  <a:lnTo>
                    <a:pt x="154" y="236"/>
                  </a:lnTo>
                  <a:lnTo>
                    <a:pt x="226" y="229"/>
                  </a:lnTo>
                  <a:lnTo>
                    <a:pt x="295" y="222"/>
                  </a:lnTo>
                  <a:lnTo>
                    <a:pt x="358" y="213"/>
                  </a:lnTo>
                  <a:lnTo>
                    <a:pt x="419" y="200"/>
                  </a:lnTo>
                  <a:lnTo>
                    <a:pt x="477" y="188"/>
                  </a:lnTo>
                  <a:lnTo>
                    <a:pt x="531" y="173"/>
                  </a:lnTo>
                  <a:lnTo>
                    <a:pt x="581" y="157"/>
                  </a:lnTo>
                  <a:lnTo>
                    <a:pt x="630" y="139"/>
                  </a:lnTo>
                  <a:lnTo>
                    <a:pt x="675" y="119"/>
                  </a:lnTo>
                  <a:lnTo>
                    <a:pt x="717" y="97"/>
                  </a:lnTo>
                  <a:lnTo>
                    <a:pt x="755" y="76"/>
                  </a:lnTo>
                  <a:lnTo>
                    <a:pt x="791" y="50"/>
                  </a:lnTo>
                  <a:lnTo>
                    <a:pt x="823" y="25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25" y="25"/>
                  </a:lnTo>
                  <a:lnTo>
                    <a:pt x="794" y="50"/>
                  </a:lnTo>
                  <a:lnTo>
                    <a:pt x="760" y="76"/>
                  </a:lnTo>
                  <a:lnTo>
                    <a:pt x="724" y="97"/>
                  </a:lnTo>
                  <a:lnTo>
                    <a:pt x="684" y="119"/>
                  </a:lnTo>
                  <a:lnTo>
                    <a:pt x="639" y="137"/>
                  </a:lnTo>
                  <a:lnTo>
                    <a:pt x="592" y="155"/>
                  </a:lnTo>
                  <a:lnTo>
                    <a:pt x="542" y="173"/>
                  </a:lnTo>
                  <a:lnTo>
                    <a:pt x="488" y="188"/>
                  </a:lnTo>
                  <a:lnTo>
                    <a:pt x="430" y="200"/>
                  </a:lnTo>
                  <a:lnTo>
                    <a:pt x="369" y="213"/>
                  </a:lnTo>
                  <a:lnTo>
                    <a:pt x="302" y="222"/>
                  </a:lnTo>
                  <a:lnTo>
                    <a:pt x="233" y="229"/>
                  </a:lnTo>
                  <a:lnTo>
                    <a:pt x="159" y="236"/>
                  </a:lnTo>
                  <a:lnTo>
                    <a:pt x="82" y="24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9898211" y="3828659"/>
              <a:ext cx="676277" cy="192097"/>
            </a:xfrm>
            <a:custGeom>
              <a:avLst/>
              <a:gdLst>
                <a:gd name="T0" fmla="*/ 0 w 852"/>
                <a:gd name="T1" fmla="*/ 242 h 242"/>
                <a:gd name="T2" fmla="*/ 0 w 852"/>
                <a:gd name="T3" fmla="*/ 242 h 242"/>
                <a:gd name="T4" fmla="*/ 80 w 852"/>
                <a:gd name="T5" fmla="*/ 240 h 242"/>
                <a:gd name="T6" fmla="*/ 154 w 852"/>
                <a:gd name="T7" fmla="*/ 236 h 242"/>
                <a:gd name="T8" fmla="*/ 226 w 852"/>
                <a:gd name="T9" fmla="*/ 229 h 242"/>
                <a:gd name="T10" fmla="*/ 295 w 852"/>
                <a:gd name="T11" fmla="*/ 222 h 242"/>
                <a:gd name="T12" fmla="*/ 358 w 852"/>
                <a:gd name="T13" fmla="*/ 213 h 242"/>
                <a:gd name="T14" fmla="*/ 419 w 852"/>
                <a:gd name="T15" fmla="*/ 200 h 242"/>
                <a:gd name="T16" fmla="*/ 477 w 852"/>
                <a:gd name="T17" fmla="*/ 188 h 242"/>
                <a:gd name="T18" fmla="*/ 531 w 852"/>
                <a:gd name="T19" fmla="*/ 173 h 242"/>
                <a:gd name="T20" fmla="*/ 581 w 852"/>
                <a:gd name="T21" fmla="*/ 157 h 242"/>
                <a:gd name="T22" fmla="*/ 630 w 852"/>
                <a:gd name="T23" fmla="*/ 139 h 242"/>
                <a:gd name="T24" fmla="*/ 675 w 852"/>
                <a:gd name="T25" fmla="*/ 119 h 242"/>
                <a:gd name="T26" fmla="*/ 717 w 852"/>
                <a:gd name="T27" fmla="*/ 97 h 242"/>
                <a:gd name="T28" fmla="*/ 755 w 852"/>
                <a:gd name="T29" fmla="*/ 76 h 242"/>
                <a:gd name="T30" fmla="*/ 791 w 852"/>
                <a:gd name="T31" fmla="*/ 50 h 242"/>
                <a:gd name="T32" fmla="*/ 823 w 852"/>
                <a:gd name="T33" fmla="*/ 25 h 242"/>
                <a:gd name="T34" fmla="*/ 852 w 852"/>
                <a:gd name="T35" fmla="*/ 0 h 242"/>
                <a:gd name="T36" fmla="*/ 852 w 852"/>
                <a:gd name="T37" fmla="*/ 0 h 242"/>
                <a:gd name="T38" fmla="*/ 825 w 852"/>
                <a:gd name="T39" fmla="*/ 25 h 242"/>
                <a:gd name="T40" fmla="*/ 794 w 852"/>
                <a:gd name="T41" fmla="*/ 50 h 242"/>
                <a:gd name="T42" fmla="*/ 760 w 852"/>
                <a:gd name="T43" fmla="*/ 76 h 242"/>
                <a:gd name="T44" fmla="*/ 724 w 852"/>
                <a:gd name="T45" fmla="*/ 97 h 242"/>
                <a:gd name="T46" fmla="*/ 684 w 852"/>
                <a:gd name="T47" fmla="*/ 119 h 242"/>
                <a:gd name="T48" fmla="*/ 639 w 852"/>
                <a:gd name="T49" fmla="*/ 137 h 242"/>
                <a:gd name="T50" fmla="*/ 592 w 852"/>
                <a:gd name="T51" fmla="*/ 155 h 242"/>
                <a:gd name="T52" fmla="*/ 542 w 852"/>
                <a:gd name="T53" fmla="*/ 173 h 242"/>
                <a:gd name="T54" fmla="*/ 488 w 852"/>
                <a:gd name="T55" fmla="*/ 188 h 242"/>
                <a:gd name="T56" fmla="*/ 430 w 852"/>
                <a:gd name="T57" fmla="*/ 200 h 242"/>
                <a:gd name="T58" fmla="*/ 369 w 852"/>
                <a:gd name="T59" fmla="*/ 213 h 242"/>
                <a:gd name="T60" fmla="*/ 302 w 852"/>
                <a:gd name="T61" fmla="*/ 222 h 242"/>
                <a:gd name="T62" fmla="*/ 233 w 852"/>
                <a:gd name="T63" fmla="*/ 229 h 242"/>
                <a:gd name="T64" fmla="*/ 159 w 852"/>
                <a:gd name="T65" fmla="*/ 236 h 242"/>
                <a:gd name="T66" fmla="*/ 82 w 852"/>
                <a:gd name="T67" fmla="*/ 240 h 242"/>
                <a:gd name="T68" fmla="*/ 0 w 852"/>
                <a:gd name="T6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2" h="242">
                  <a:moveTo>
                    <a:pt x="0" y="242"/>
                  </a:moveTo>
                  <a:lnTo>
                    <a:pt x="0" y="242"/>
                  </a:lnTo>
                  <a:lnTo>
                    <a:pt x="80" y="240"/>
                  </a:lnTo>
                  <a:lnTo>
                    <a:pt x="154" y="236"/>
                  </a:lnTo>
                  <a:lnTo>
                    <a:pt x="226" y="229"/>
                  </a:lnTo>
                  <a:lnTo>
                    <a:pt x="295" y="222"/>
                  </a:lnTo>
                  <a:lnTo>
                    <a:pt x="358" y="213"/>
                  </a:lnTo>
                  <a:lnTo>
                    <a:pt x="419" y="200"/>
                  </a:lnTo>
                  <a:lnTo>
                    <a:pt x="477" y="188"/>
                  </a:lnTo>
                  <a:lnTo>
                    <a:pt x="531" y="173"/>
                  </a:lnTo>
                  <a:lnTo>
                    <a:pt x="581" y="157"/>
                  </a:lnTo>
                  <a:lnTo>
                    <a:pt x="630" y="139"/>
                  </a:lnTo>
                  <a:lnTo>
                    <a:pt x="675" y="119"/>
                  </a:lnTo>
                  <a:lnTo>
                    <a:pt x="717" y="97"/>
                  </a:lnTo>
                  <a:lnTo>
                    <a:pt x="755" y="76"/>
                  </a:lnTo>
                  <a:lnTo>
                    <a:pt x="791" y="50"/>
                  </a:lnTo>
                  <a:lnTo>
                    <a:pt x="823" y="25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25" y="25"/>
                  </a:lnTo>
                  <a:lnTo>
                    <a:pt x="794" y="50"/>
                  </a:lnTo>
                  <a:lnTo>
                    <a:pt x="760" y="76"/>
                  </a:lnTo>
                  <a:lnTo>
                    <a:pt x="724" y="97"/>
                  </a:lnTo>
                  <a:lnTo>
                    <a:pt x="684" y="119"/>
                  </a:lnTo>
                  <a:lnTo>
                    <a:pt x="639" y="137"/>
                  </a:lnTo>
                  <a:lnTo>
                    <a:pt x="592" y="155"/>
                  </a:lnTo>
                  <a:lnTo>
                    <a:pt x="542" y="173"/>
                  </a:lnTo>
                  <a:lnTo>
                    <a:pt x="488" y="188"/>
                  </a:lnTo>
                  <a:lnTo>
                    <a:pt x="430" y="200"/>
                  </a:lnTo>
                  <a:lnTo>
                    <a:pt x="369" y="213"/>
                  </a:lnTo>
                  <a:lnTo>
                    <a:pt x="302" y="222"/>
                  </a:lnTo>
                  <a:lnTo>
                    <a:pt x="233" y="229"/>
                  </a:lnTo>
                  <a:lnTo>
                    <a:pt x="159" y="236"/>
                  </a:lnTo>
                  <a:lnTo>
                    <a:pt x="82" y="240"/>
                  </a:lnTo>
                  <a:lnTo>
                    <a:pt x="0" y="2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9204471" y="1947383"/>
              <a:ext cx="1450979" cy="1898739"/>
            </a:xfrm>
            <a:custGeom>
              <a:avLst/>
              <a:gdLst>
                <a:gd name="T0" fmla="*/ 186 w 1828"/>
                <a:gd name="T1" fmla="*/ 0 h 2392"/>
                <a:gd name="T2" fmla="*/ 383 w 1828"/>
                <a:gd name="T3" fmla="*/ 168 h 2392"/>
                <a:gd name="T4" fmla="*/ 590 w 1828"/>
                <a:gd name="T5" fmla="*/ 355 h 2392"/>
                <a:gd name="T6" fmla="*/ 754 w 1828"/>
                <a:gd name="T7" fmla="*/ 508 h 2392"/>
                <a:gd name="T8" fmla="*/ 928 w 1828"/>
                <a:gd name="T9" fmla="*/ 680 h 2392"/>
                <a:gd name="T10" fmla="*/ 1104 w 1828"/>
                <a:gd name="T11" fmla="*/ 864 h 2392"/>
                <a:gd name="T12" fmla="*/ 1278 w 1828"/>
                <a:gd name="T13" fmla="*/ 1059 h 2392"/>
                <a:gd name="T14" fmla="*/ 1440 w 1828"/>
                <a:gd name="T15" fmla="*/ 1259 h 2392"/>
                <a:gd name="T16" fmla="*/ 1548 w 1828"/>
                <a:gd name="T17" fmla="*/ 1409 h 2392"/>
                <a:gd name="T18" fmla="*/ 1615 w 1828"/>
                <a:gd name="T19" fmla="*/ 1510 h 2392"/>
                <a:gd name="T20" fmla="*/ 1673 w 1828"/>
                <a:gd name="T21" fmla="*/ 1609 h 2392"/>
                <a:gd name="T22" fmla="*/ 1723 w 1828"/>
                <a:gd name="T23" fmla="*/ 1706 h 2392"/>
                <a:gd name="T24" fmla="*/ 1765 w 1828"/>
                <a:gd name="T25" fmla="*/ 1800 h 2392"/>
                <a:gd name="T26" fmla="*/ 1797 w 1828"/>
                <a:gd name="T27" fmla="*/ 1894 h 2392"/>
                <a:gd name="T28" fmla="*/ 1817 w 1828"/>
                <a:gd name="T29" fmla="*/ 1982 h 2392"/>
                <a:gd name="T30" fmla="*/ 1828 w 1828"/>
                <a:gd name="T31" fmla="*/ 2067 h 2392"/>
                <a:gd name="T32" fmla="*/ 1824 w 1828"/>
                <a:gd name="T33" fmla="*/ 2150 h 2392"/>
                <a:gd name="T34" fmla="*/ 1808 w 1828"/>
                <a:gd name="T35" fmla="*/ 2226 h 2392"/>
                <a:gd name="T36" fmla="*/ 1777 w 1828"/>
                <a:gd name="T37" fmla="*/ 2296 h 2392"/>
                <a:gd name="T38" fmla="*/ 1732 w 1828"/>
                <a:gd name="T39" fmla="*/ 2363 h 2392"/>
                <a:gd name="T40" fmla="*/ 1703 w 1828"/>
                <a:gd name="T41" fmla="*/ 2392 h 2392"/>
                <a:gd name="T42" fmla="*/ 1747 w 1828"/>
                <a:gd name="T43" fmla="*/ 2334 h 2392"/>
                <a:gd name="T44" fmla="*/ 1777 w 1828"/>
                <a:gd name="T45" fmla="*/ 2269 h 2392"/>
                <a:gd name="T46" fmla="*/ 1792 w 1828"/>
                <a:gd name="T47" fmla="*/ 2200 h 2392"/>
                <a:gd name="T48" fmla="*/ 1792 w 1828"/>
                <a:gd name="T49" fmla="*/ 2126 h 2392"/>
                <a:gd name="T50" fmla="*/ 1779 w 1828"/>
                <a:gd name="T51" fmla="*/ 2049 h 2392"/>
                <a:gd name="T52" fmla="*/ 1756 w 1828"/>
                <a:gd name="T53" fmla="*/ 1968 h 2392"/>
                <a:gd name="T54" fmla="*/ 1720 w 1828"/>
                <a:gd name="T55" fmla="*/ 1883 h 2392"/>
                <a:gd name="T56" fmla="*/ 1675 w 1828"/>
                <a:gd name="T57" fmla="*/ 1796 h 2392"/>
                <a:gd name="T58" fmla="*/ 1620 w 1828"/>
                <a:gd name="T59" fmla="*/ 1706 h 2392"/>
                <a:gd name="T60" fmla="*/ 1557 w 1828"/>
                <a:gd name="T61" fmla="*/ 1616 h 2392"/>
                <a:gd name="T62" fmla="*/ 1489 w 1828"/>
                <a:gd name="T63" fmla="*/ 1524 h 2392"/>
                <a:gd name="T64" fmla="*/ 1413 w 1828"/>
                <a:gd name="T65" fmla="*/ 1432 h 2392"/>
                <a:gd name="T66" fmla="*/ 1245 w 1828"/>
                <a:gd name="T67" fmla="*/ 1246 h 2392"/>
                <a:gd name="T68" fmla="*/ 1063 w 1828"/>
                <a:gd name="T69" fmla="*/ 1066 h 2392"/>
                <a:gd name="T70" fmla="*/ 875 w 1828"/>
                <a:gd name="T71" fmla="*/ 891 h 2392"/>
                <a:gd name="T72" fmla="*/ 688 w 1828"/>
                <a:gd name="T73" fmla="*/ 727 h 2392"/>
                <a:gd name="T74" fmla="*/ 509 w 1828"/>
                <a:gd name="T75" fmla="*/ 577 h 2392"/>
                <a:gd name="T76" fmla="*/ 206 w 1828"/>
                <a:gd name="T77" fmla="*/ 339 h 2392"/>
                <a:gd name="T78" fmla="*/ 0 w 1828"/>
                <a:gd name="T79" fmla="*/ 186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8" h="2392">
                  <a:moveTo>
                    <a:pt x="186" y="0"/>
                  </a:moveTo>
                  <a:lnTo>
                    <a:pt x="186" y="0"/>
                  </a:lnTo>
                  <a:lnTo>
                    <a:pt x="278" y="77"/>
                  </a:lnTo>
                  <a:lnTo>
                    <a:pt x="383" y="168"/>
                  </a:lnTo>
                  <a:lnTo>
                    <a:pt x="516" y="285"/>
                  </a:lnTo>
                  <a:lnTo>
                    <a:pt x="590" y="355"/>
                  </a:lnTo>
                  <a:lnTo>
                    <a:pt x="671" y="429"/>
                  </a:lnTo>
                  <a:lnTo>
                    <a:pt x="754" y="508"/>
                  </a:lnTo>
                  <a:lnTo>
                    <a:pt x="841" y="591"/>
                  </a:lnTo>
                  <a:lnTo>
                    <a:pt x="928" y="680"/>
                  </a:lnTo>
                  <a:lnTo>
                    <a:pt x="1016" y="770"/>
                  </a:lnTo>
                  <a:lnTo>
                    <a:pt x="1104" y="864"/>
                  </a:lnTo>
                  <a:lnTo>
                    <a:pt x="1193" y="961"/>
                  </a:lnTo>
                  <a:lnTo>
                    <a:pt x="1278" y="1059"/>
                  </a:lnTo>
                  <a:lnTo>
                    <a:pt x="1361" y="1158"/>
                  </a:lnTo>
                  <a:lnTo>
                    <a:pt x="1440" y="1259"/>
                  </a:lnTo>
                  <a:lnTo>
                    <a:pt x="1514" y="1360"/>
                  </a:lnTo>
                  <a:lnTo>
                    <a:pt x="1548" y="1409"/>
                  </a:lnTo>
                  <a:lnTo>
                    <a:pt x="1583" y="1459"/>
                  </a:lnTo>
                  <a:lnTo>
                    <a:pt x="1615" y="1510"/>
                  </a:lnTo>
                  <a:lnTo>
                    <a:pt x="1644" y="1558"/>
                  </a:lnTo>
                  <a:lnTo>
                    <a:pt x="1673" y="1609"/>
                  </a:lnTo>
                  <a:lnTo>
                    <a:pt x="1700" y="1657"/>
                  </a:lnTo>
                  <a:lnTo>
                    <a:pt x="1723" y="1706"/>
                  </a:lnTo>
                  <a:lnTo>
                    <a:pt x="1745" y="1753"/>
                  </a:lnTo>
                  <a:lnTo>
                    <a:pt x="1765" y="1800"/>
                  </a:lnTo>
                  <a:lnTo>
                    <a:pt x="1783" y="1847"/>
                  </a:lnTo>
                  <a:lnTo>
                    <a:pt x="1797" y="1894"/>
                  </a:lnTo>
                  <a:lnTo>
                    <a:pt x="1808" y="1939"/>
                  </a:lnTo>
                  <a:lnTo>
                    <a:pt x="1817" y="1982"/>
                  </a:lnTo>
                  <a:lnTo>
                    <a:pt x="1824" y="2025"/>
                  </a:lnTo>
                  <a:lnTo>
                    <a:pt x="1828" y="2067"/>
                  </a:lnTo>
                  <a:lnTo>
                    <a:pt x="1828" y="2108"/>
                  </a:lnTo>
                  <a:lnTo>
                    <a:pt x="1824" y="2150"/>
                  </a:lnTo>
                  <a:lnTo>
                    <a:pt x="1819" y="2188"/>
                  </a:lnTo>
                  <a:lnTo>
                    <a:pt x="1808" y="2226"/>
                  </a:lnTo>
                  <a:lnTo>
                    <a:pt x="1795" y="2262"/>
                  </a:lnTo>
                  <a:lnTo>
                    <a:pt x="1777" y="2296"/>
                  </a:lnTo>
                  <a:lnTo>
                    <a:pt x="1756" y="2330"/>
                  </a:lnTo>
                  <a:lnTo>
                    <a:pt x="1732" y="2363"/>
                  </a:lnTo>
                  <a:lnTo>
                    <a:pt x="1703" y="2392"/>
                  </a:lnTo>
                  <a:lnTo>
                    <a:pt x="1703" y="2392"/>
                  </a:lnTo>
                  <a:lnTo>
                    <a:pt x="1727" y="2365"/>
                  </a:lnTo>
                  <a:lnTo>
                    <a:pt x="1747" y="2334"/>
                  </a:lnTo>
                  <a:lnTo>
                    <a:pt x="1765" y="2301"/>
                  </a:lnTo>
                  <a:lnTo>
                    <a:pt x="1777" y="2269"/>
                  </a:lnTo>
                  <a:lnTo>
                    <a:pt x="1786" y="2235"/>
                  </a:lnTo>
                  <a:lnTo>
                    <a:pt x="1792" y="2200"/>
                  </a:lnTo>
                  <a:lnTo>
                    <a:pt x="1794" y="2164"/>
                  </a:lnTo>
                  <a:lnTo>
                    <a:pt x="1792" y="2126"/>
                  </a:lnTo>
                  <a:lnTo>
                    <a:pt x="1786" y="2087"/>
                  </a:lnTo>
                  <a:lnTo>
                    <a:pt x="1779" y="2049"/>
                  </a:lnTo>
                  <a:lnTo>
                    <a:pt x="1768" y="2007"/>
                  </a:lnTo>
                  <a:lnTo>
                    <a:pt x="1756" y="1968"/>
                  </a:lnTo>
                  <a:lnTo>
                    <a:pt x="1740" y="1924"/>
                  </a:lnTo>
                  <a:lnTo>
                    <a:pt x="1720" y="1883"/>
                  </a:lnTo>
                  <a:lnTo>
                    <a:pt x="1698" y="1840"/>
                  </a:lnTo>
                  <a:lnTo>
                    <a:pt x="1675" y="1796"/>
                  </a:lnTo>
                  <a:lnTo>
                    <a:pt x="1649" y="1751"/>
                  </a:lnTo>
                  <a:lnTo>
                    <a:pt x="1620" y="1706"/>
                  </a:lnTo>
                  <a:lnTo>
                    <a:pt x="1590" y="1661"/>
                  </a:lnTo>
                  <a:lnTo>
                    <a:pt x="1557" y="1616"/>
                  </a:lnTo>
                  <a:lnTo>
                    <a:pt x="1525" y="1571"/>
                  </a:lnTo>
                  <a:lnTo>
                    <a:pt x="1489" y="1524"/>
                  </a:lnTo>
                  <a:lnTo>
                    <a:pt x="1451" y="1477"/>
                  </a:lnTo>
                  <a:lnTo>
                    <a:pt x="1413" y="1432"/>
                  </a:lnTo>
                  <a:lnTo>
                    <a:pt x="1330" y="1338"/>
                  </a:lnTo>
                  <a:lnTo>
                    <a:pt x="1245" y="1246"/>
                  </a:lnTo>
                  <a:lnTo>
                    <a:pt x="1155" y="1156"/>
                  </a:lnTo>
                  <a:lnTo>
                    <a:pt x="1063" y="1066"/>
                  </a:lnTo>
                  <a:lnTo>
                    <a:pt x="969" y="976"/>
                  </a:lnTo>
                  <a:lnTo>
                    <a:pt x="875" y="891"/>
                  </a:lnTo>
                  <a:lnTo>
                    <a:pt x="781" y="806"/>
                  </a:lnTo>
                  <a:lnTo>
                    <a:pt x="688" y="727"/>
                  </a:lnTo>
                  <a:lnTo>
                    <a:pt x="597" y="649"/>
                  </a:lnTo>
                  <a:lnTo>
                    <a:pt x="509" y="577"/>
                  </a:lnTo>
                  <a:lnTo>
                    <a:pt x="345" y="447"/>
                  </a:lnTo>
                  <a:lnTo>
                    <a:pt x="206" y="339"/>
                  </a:lnTo>
                  <a:lnTo>
                    <a:pt x="96" y="256"/>
                  </a:lnTo>
                  <a:lnTo>
                    <a:pt x="0" y="18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9893448" y="3846121"/>
              <a:ext cx="663577" cy="174633"/>
            </a:xfrm>
            <a:custGeom>
              <a:avLst/>
              <a:gdLst>
                <a:gd name="T0" fmla="*/ 0 w 835"/>
                <a:gd name="T1" fmla="*/ 220 h 220"/>
                <a:gd name="T2" fmla="*/ 0 w 835"/>
                <a:gd name="T3" fmla="*/ 220 h 220"/>
                <a:gd name="T4" fmla="*/ 79 w 835"/>
                <a:gd name="T5" fmla="*/ 218 h 220"/>
                <a:gd name="T6" fmla="*/ 155 w 835"/>
                <a:gd name="T7" fmla="*/ 214 h 220"/>
                <a:gd name="T8" fmla="*/ 226 w 835"/>
                <a:gd name="T9" fmla="*/ 209 h 220"/>
                <a:gd name="T10" fmla="*/ 294 w 835"/>
                <a:gd name="T11" fmla="*/ 202 h 220"/>
                <a:gd name="T12" fmla="*/ 357 w 835"/>
                <a:gd name="T13" fmla="*/ 193 h 220"/>
                <a:gd name="T14" fmla="*/ 419 w 835"/>
                <a:gd name="T15" fmla="*/ 184 h 220"/>
                <a:gd name="T16" fmla="*/ 475 w 835"/>
                <a:gd name="T17" fmla="*/ 171 h 220"/>
                <a:gd name="T18" fmla="*/ 527 w 835"/>
                <a:gd name="T19" fmla="*/ 158 h 220"/>
                <a:gd name="T20" fmla="*/ 577 w 835"/>
                <a:gd name="T21" fmla="*/ 142 h 220"/>
                <a:gd name="T22" fmla="*/ 624 w 835"/>
                <a:gd name="T23" fmla="*/ 126 h 220"/>
                <a:gd name="T24" fmla="*/ 668 w 835"/>
                <a:gd name="T25" fmla="*/ 108 h 220"/>
                <a:gd name="T26" fmla="*/ 707 w 835"/>
                <a:gd name="T27" fmla="*/ 90 h 220"/>
                <a:gd name="T28" fmla="*/ 743 w 835"/>
                <a:gd name="T29" fmla="*/ 70 h 220"/>
                <a:gd name="T30" fmla="*/ 776 w 835"/>
                <a:gd name="T31" fmla="*/ 48 h 220"/>
                <a:gd name="T32" fmla="*/ 807 w 835"/>
                <a:gd name="T33" fmla="*/ 25 h 220"/>
                <a:gd name="T34" fmla="*/ 835 w 835"/>
                <a:gd name="T35" fmla="*/ 0 h 220"/>
                <a:gd name="T36" fmla="*/ 835 w 835"/>
                <a:gd name="T37" fmla="*/ 0 h 220"/>
                <a:gd name="T38" fmla="*/ 810 w 835"/>
                <a:gd name="T39" fmla="*/ 25 h 220"/>
                <a:gd name="T40" fmla="*/ 781 w 835"/>
                <a:gd name="T41" fmla="*/ 47 h 220"/>
                <a:gd name="T42" fmla="*/ 751 w 835"/>
                <a:gd name="T43" fmla="*/ 68 h 220"/>
                <a:gd name="T44" fmla="*/ 715 w 835"/>
                <a:gd name="T45" fmla="*/ 90 h 220"/>
                <a:gd name="T46" fmla="*/ 677 w 835"/>
                <a:gd name="T47" fmla="*/ 108 h 220"/>
                <a:gd name="T48" fmla="*/ 635 w 835"/>
                <a:gd name="T49" fmla="*/ 126 h 220"/>
                <a:gd name="T50" fmla="*/ 588 w 835"/>
                <a:gd name="T51" fmla="*/ 142 h 220"/>
                <a:gd name="T52" fmla="*/ 540 w 835"/>
                <a:gd name="T53" fmla="*/ 157 h 220"/>
                <a:gd name="T54" fmla="*/ 487 w 835"/>
                <a:gd name="T55" fmla="*/ 171 h 220"/>
                <a:gd name="T56" fmla="*/ 429 w 835"/>
                <a:gd name="T57" fmla="*/ 182 h 220"/>
                <a:gd name="T58" fmla="*/ 368 w 835"/>
                <a:gd name="T59" fmla="*/ 193 h 220"/>
                <a:gd name="T60" fmla="*/ 303 w 835"/>
                <a:gd name="T61" fmla="*/ 202 h 220"/>
                <a:gd name="T62" fmla="*/ 233 w 835"/>
                <a:gd name="T63" fmla="*/ 209 h 220"/>
                <a:gd name="T64" fmla="*/ 161 w 835"/>
                <a:gd name="T65" fmla="*/ 214 h 220"/>
                <a:gd name="T66" fmla="*/ 81 w 835"/>
                <a:gd name="T67" fmla="*/ 218 h 220"/>
                <a:gd name="T68" fmla="*/ 0 w 835"/>
                <a:gd name="T6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5" h="220">
                  <a:moveTo>
                    <a:pt x="0" y="220"/>
                  </a:moveTo>
                  <a:lnTo>
                    <a:pt x="0" y="220"/>
                  </a:lnTo>
                  <a:lnTo>
                    <a:pt x="79" y="218"/>
                  </a:lnTo>
                  <a:lnTo>
                    <a:pt x="155" y="214"/>
                  </a:lnTo>
                  <a:lnTo>
                    <a:pt x="226" y="209"/>
                  </a:lnTo>
                  <a:lnTo>
                    <a:pt x="294" y="202"/>
                  </a:lnTo>
                  <a:lnTo>
                    <a:pt x="357" y="193"/>
                  </a:lnTo>
                  <a:lnTo>
                    <a:pt x="419" y="184"/>
                  </a:lnTo>
                  <a:lnTo>
                    <a:pt x="475" y="171"/>
                  </a:lnTo>
                  <a:lnTo>
                    <a:pt x="527" y="158"/>
                  </a:lnTo>
                  <a:lnTo>
                    <a:pt x="577" y="142"/>
                  </a:lnTo>
                  <a:lnTo>
                    <a:pt x="624" y="126"/>
                  </a:lnTo>
                  <a:lnTo>
                    <a:pt x="668" y="108"/>
                  </a:lnTo>
                  <a:lnTo>
                    <a:pt x="707" y="90"/>
                  </a:lnTo>
                  <a:lnTo>
                    <a:pt x="743" y="70"/>
                  </a:lnTo>
                  <a:lnTo>
                    <a:pt x="776" y="48"/>
                  </a:lnTo>
                  <a:lnTo>
                    <a:pt x="807" y="25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10" y="25"/>
                  </a:lnTo>
                  <a:lnTo>
                    <a:pt x="781" y="47"/>
                  </a:lnTo>
                  <a:lnTo>
                    <a:pt x="751" y="68"/>
                  </a:lnTo>
                  <a:lnTo>
                    <a:pt x="715" y="90"/>
                  </a:lnTo>
                  <a:lnTo>
                    <a:pt x="677" y="108"/>
                  </a:lnTo>
                  <a:lnTo>
                    <a:pt x="635" y="126"/>
                  </a:lnTo>
                  <a:lnTo>
                    <a:pt x="588" y="142"/>
                  </a:lnTo>
                  <a:lnTo>
                    <a:pt x="540" y="157"/>
                  </a:lnTo>
                  <a:lnTo>
                    <a:pt x="487" y="171"/>
                  </a:lnTo>
                  <a:lnTo>
                    <a:pt x="429" y="182"/>
                  </a:lnTo>
                  <a:lnTo>
                    <a:pt x="368" y="193"/>
                  </a:lnTo>
                  <a:lnTo>
                    <a:pt x="303" y="202"/>
                  </a:lnTo>
                  <a:lnTo>
                    <a:pt x="233" y="209"/>
                  </a:lnTo>
                  <a:lnTo>
                    <a:pt x="161" y="214"/>
                  </a:lnTo>
                  <a:lnTo>
                    <a:pt x="81" y="218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9893449" y="3846121"/>
              <a:ext cx="663577" cy="174633"/>
            </a:xfrm>
            <a:custGeom>
              <a:avLst/>
              <a:gdLst>
                <a:gd name="T0" fmla="*/ 0 w 835"/>
                <a:gd name="T1" fmla="*/ 220 h 220"/>
                <a:gd name="T2" fmla="*/ 0 w 835"/>
                <a:gd name="T3" fmla="*/ 220 h 220"/>
                <a:gd name="T4" fmla="*/ 79 w 835"/>
                <a:gd name="T5" fmla="*/ 218 h 220"/>
                <a:gd name="T6" fmla="*/ 155 w 835"/>
                <a:gd name="T7" fmla="*/ 214 h 220"/>
                <a:gd name="T8" fmla="*/ 226 w 835"/>
                <a:gd name="T9" fmla="*/ 209 h 220"/>
                <a:gd name="T10" fmla="*/ 294 w 835"/>
                <a:gd name="T11" fmla="*/ 202 h 220"/>
                <a:gd name="T12" fmla="*/ 357 w 835"/>
                <a:gd name="T13" fmla="*/ 193 h 220"/>
                <a:gd name="T14" fmla="*/ 419 w 835"/>
                <a:gd name="T15" fmla="*/ 184 h 220"/>
                <a:gd name="T16" fmla="*/ 475 w 835"/>
                <a:gd name="T17" fmla="*/ 171 h 220"/>
                <a:gd name="T18" fmla="*/ 527 w 835"/>
                <a:gd name="T19" fmla="*/ 158 h 220"/>
                <a:gd name="T20" fmla="*/ 577 w 835"/>
                <a:gd name="T21" fmla="*/ 142 h 220"/>
                <a:gd name="T22" fmla="*/ 624 w 835"/>
                <a:gd name="T23" fmla="*/ 126 h 220"/>
                <a:gd name="T24" fmla="*/ 668 w 835"/>
                <a:gd name="T25" fmla="*/ 108 h 220"/>
                <a:gd name="T26" fmla="*/ 707 w 835"/>
                <a:gd name="T27" fmla="*/ 90 h 220"/>
                <a:gd name="T28" fmla="*/ 743 w 835"/>
                <a:gd name="T29" fmla="*/ 70 h 220"/>
                <a:gd name="T30" fmla="*/ 776 w 835"/>
                <a:gd name="T31" fmla="*/ 48 h 220"/>
                <a:gd name="T32" fmla="*/ 807 w 835"/>
                <a:gd name="T33" fmla="*/ 25 h 220"/>
                <a:gd name="T34" fmla="*/ 835 w 835"/>
                <a:gd name="T35" fmla="*/ 0 h 220"/>
                <a:gd name="T36" fmla="*/ 835 w 835"/>
                <a:gd name="T37" fmla="*/ 0 h 220"/>
                <a:gd name="T38" fmla="*/ 810 w 835"/>
                <a:gd name="T39" fmla="*/ 25 h 220"/>
                <a:gd name="T40" fmla="*/ 781 w 835"/>
                <a:gd name="T41" fmla="*/ 47 h 220"/>
                <a:gd name="T42" fmla="*/ 751 w 835"/>
                <a:gd name="T43" fmla="*/ 68 h 220"/>
                <a:gd name="T44" fmla="*/ 715 w 835"/>
                <a:gd name="T45" fmla="*/ 90 h 220"/>
                <a:gd name="T46" fmla="*/ 677 w 835"/>
                <a:gd name="T47" fmla="*/ 108 h 220"/>
                <a:gd name="T48" fmla="*/ 635 w 835"/>
                <a:gd name="T49" fmla="*/ 126 h 220"/>
                <a:gd name="T50" fmla="*/ 588 w 835"/>
                <a:gd name="T51" fmla="*/ 142 h 220"/>
                <a:gd name="T52" fmla="*/ 540 w 835"/>
                <a:gd name="T53" fmla="*/ 157 h 220"/>
                <a:gd name="T54" fmla="*/ 487 w 835"/>
                <a:gd name="T55" fmla="*/ 171 h 220"/>
                <a:gd name="T56" fmla="*/ 429 w 835"/>
                <a:gd name="T57" fmla="*/ 182 h 220"/>
                <a:gd name="T58" fmla="*/ 368 w 835"/>
                <a:gd name="T59" fmla="*/ 193 h 220"/>
                <a:gd name="T60" fmla="*/ 303 w 835"/>
                <a:gd name="T61" fmla="*/ 202 h 220"/>
                <a:gd name="T62" fmla="*/ 233 w 835"/>
                <a:gd name="T63" fmla="*/ 209 h 220"/>
                <a:gd name="T64" fmla="*/ 161 w 835"/>
                <a:gd name="T65" fmla="*/ 214 h 220"/>
                <a:gd name="T66" fmla="*/ 81 w 835"/>
                <a:gd name="T67" fmla="*/ 218 h 220"/>
                <a:gd name="T68" fmla="*/ 0 w 835"/>
                <a:gd name="T6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5" h="220">
                  <a:moveTo>
                    <a:pt x="0" y="220"/>
                  </a:moveTo>
                  <a:lnTo>
                    <a:pt x="0" y="220"/>
                  </a:lnTo>
                  <a:lnTo>
                    <a:pt x="79" y="218"/>
                  </a:lnTo>
                  <a:lnTo>
                    <a:pt x="155" y="214"/>
                  </a:lnTo>
                  <a:lnTo>
                    <a:pt x="226" y="209"/>
                  </a:lnTo>
                  <a:lnTo>
                    <a:pt x="294" y="202"/>
                  </a:lnTo>
                  <a:lnTo>
                    <a:pt x="357" y="193"/>
                  </a:lnTo>
                  <a:lnTo>
                    <a:pt x="419" y="184"/>
                  </a:lnTo>
                  <a:lnTo>
                    <a:pt x="475" y="171"/>
                  </a:lnTo>
                  <a:lnTo>
                    <a:pt x="527" y="158"/>
                  </a:lnTo>
                  <a:lnTo>
                    <a:pt x="577" y="142"/>
                  </a:lnTo>
                  <a:lnTo>
                    <a:pt x="624" y="126"/>
                  </a:lnTo>
                  <a:lnTo>
                    <a:pt x="668" y="108"/>
                  </a:lnTo>
                  <a:lnTo>
                    <a:pt x="707" y="90"/>
                  </a:lnTo>
                  <a:lnTo>
                    <a:pt x="743" y="70"/>
                  </a:lnTo>
                  <a:lnTo>
                    <a:pt x="776" y="48"/>
                  </a:lnTo>
                  <a:lnTo>
                    <a:pt x="807" y="25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10" y="25"/>
                  </a:lnTo>
                  <a:lnTo>
                    <a:pt x="781" y="47"/>
                  </a:lnTo>
                  <a:lnTo>
                    <a:pt x="751" y="68"/>
                  </a:lnTo>
                  <a:lnTo>
                    <a:pt x="715" y="90"/>
                  </a:lnTo>
                  <a:lnTo>
                    <a:pt x="677" y="108"/>
                  </a:lnTo>
                  <a:lnTo>
                    <a:pt x="635" y="126"/>
                  </a:lnTo>
                  <a:lnTo>
                    <a:pt x="588" y="142"/>
                  </a:lnTo>
                  <a:lnTo>
                    <a:pt x="540" y="157"/>
                  </a:lnTo>
                  <a:lnTo>
                    <a:pt x="487" y="171"/>
                  </a:lnTo>
                  <a:lnTo>
                    <a:pt x="429" y="182"/>
                  </a:lnTo>
                  <a:lnTo>
                    <a:pt x="368" y="193"/>
                  </a:lnTo>
                  <a:lnTo>
                    <a:pt x="303" y="202"/>
                  </a:lnTo>
                  <a:lnTo>
                    <a:pt x="233" y="209"/>
                  </a:lnTo>
                  <a:lnTo>
                    <a:pt x="161" y="214"/>
                  </a:lnTo>
                  <a:lnTo>
                    <a:pt x="81" y="218"/>
                  </a:lnTo>
                  <a:lnTo>
                    <a:pt x="0" y="2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9880837" y="4020938"/>
              <a:ext cx="635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  <p:sp>
          <p:nvSpPr>
            <p:cNvPr id="62" name="Rectangle 37"/>
            <p:cNvSpPr>
              <a:spLocks noChangeArrowheads="1"/>
            </p:cNvSpPr>
            <p:nvPr/>
          </p:nvSpPr>
          <p:spPr bwMode="auto">
            <a:xfrm>
              <a:off x="9880723" y="4020567"/>
              <a:ext cx="635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240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666310"/>
            <a:ext cx="11329259" cy="9461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971" y="2897971"/>
            <a:ext cx="14409781" cy="408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1"/>
            <a:ext cx="11273903" cy="9461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43130"/>
            <a:ext cx="11329259" cy="4194604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spcAft>
                <a:spcPts val="1600"/>
              </a:spcAft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5" name="Freeform 42"/>
          <p:cNvSpPr>
            <a:spLocks/>
          </p:cNvSpPr>
          <p:nvPr/>
        </p:nvSpPr>
        <p:spPr bwMode="auto">
          <a:xfrm>
            <a:off x="1033883" y="5312299"/>
            <a:ext cx="3892837" cy="1599877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67" name="Freeform 44"/>
          <p:cNvSpPr>
            <a:spLocks/>
          </p:cNvSpPr>
          <p:nvPr/>
        </p:nvSpPr>
        <p:spPr bwMode="auto">
          <a:xfrm>
            <a:off x="-606422" y="6403909"/>
            <a:ext cx="1640305" cy="514041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cxnSp>
        <p:nvCxnSpPr>
          <p:cNvPr id="2062" name="Straight Connector 2061"/>
          <p:cNvCxnSpPr/>
          <p:nvPr/>
        </p:nvCxnSpPr>
        <p:spPr>
          <a:xfrm>
            <a:off x="431371" y="1124744"/>
            <a:ext cx="11313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15"/>
          <p:cNvSpPr>
            <a:spLocks/>
          </p:cNvSpPr>
          <p:nvPr/>
        </p:nvSpPr>
        <p:spPr bwMode="auto">
          <a:xfrm>
            <a:off x="3241678" y="2346463"/>
            <a:ext cx="12521524" cy="4096909"/>
          </a:xfrm>
          <a:custGeom>
            <a:avLst/>
            <a:gdLst>
              <a:gd name="T0" fmla="*/ 1238 w 1303"/>
              <a:gd name="T1" fmla="*/ 0 h 425"/>
              <a:gd name="T2" fmla="*/ 1303 w 1303"/>
              <a:gd name="T3" fmla="*/ 97 h 425"/>
              <a:gd name="T4" fmla="*/ 1303 w 1303"/>
              <a:gd name="T5" fmla="*/ 97 h 425"/>
              <a:gd name="T6" fmla="*/ 1256 w 1303"/>
              <a:gd name="T7" fmla="*/ 128 h 425"/>
              <a:gd name="T8" fmla="*/ 1209 w 1303"/>
              <a:gd name="T9" fmla="*/ 155 h 425"/>
              <a:gd name="T10" fmla="*/ 1162 w 1303"/>
              <a:gd name="T11" fmla="*/ 182 h 425"/>
              <a:gd name="T12" fmla="*/ 1115 w 1303"/>
              <a:gd name="T13" fmla="*/ 205 h 425"/>
              <a:gd name="T14" fmla="*/ 1068 w 1303"/>
              <a:gd name="T15" fmla="*/ 229 h 425"/>
              <a:gd name="T16" fmla="*/ 1023 w 1303"/>
              <a:gd name="T17" fmla="*/ 250 h 425"/>
              <a:gd name="T18" fmla="*/ 978 w 1303"/>
              <a:gd name="T19" fmla="*/ 270 h 425"/>
              <a:gd name="T20" fmla="*/ 933 w 1303"/>
              <a:gd name="T21" fmla="*/ 290 h 425"/>
              <a:gd name="T22" fmla="*/ 888 w 1303"/>
              <a:gd name="T23" fmla="*/ 306 h 425"/>
              <a:gd name="T24" fmla="*/ 843 w 1303"/>
              <a:gd name="T25" fmla="*/ 323 h 425"/>
              <a:gd name="T26" fmla="*/ 799 w 1303"/>
              <a:gd name="T27" fmla="*/ 337 h 425"/>
              <a:gd name="T28" fmla="*/ 756 w 1303"/>
              <a:gd name="T29" fmla="*/ 351 h 425"/>
              <a:gd name="T30" fmla="*/ 671 w 1303"/>
              <a:gd name="T31" fmla="*/ 375 h 425"/>
              <a:gd name="T32" fmla="*/ 588 w 1303"/>
              <a:gd name="T33" fmla="*/ 393 h 425"/>
              <a:gd name="T34" fmla="*/ 507 w 1303"/>
              <a:gd name="T35" fmla="*/ 407 h 425"/>
              <a:gd name="T36" fmla="*/ 428 w 1303"/>
              <a:gd name="T37" fmla="*/ 416 h 425"/>
              <a:gd name="T38" fmla="*/ 350 w 1303"/>
              <a:gd name="T39" fmla="*/ 422 h 425"/>
              <a:gd name="T40" fmla="*/ 276 w 1303"/>
              <a:gd name="T41" fmla="*/ 425 h 425"/>
              <a:gd name="T42" fmla="*/ 202 w 1303"/>
              <a:gd name="T43" fmla="*/ 424 h 425"/>
              <a:gd name="T44" fmla="*/ 132 w 1303"/>
              <a:gd name="T45" fmla="*/ 420 h 425"/>
              <a:gd name="T46" fmla="*/ 65 w 1303"/>
              <a:gd name="T47" fmla="*/ 415 h 425"/>
              <a:gd name="T48" fmla="*/ 0 w 1303"/>
              <a:gd name="T49" fmla="*/ 406 h 425"/>
              <a:gd name="T50" fmla="*/ 0 w 1303"/>
              <a:gd name="T51" fmla="*/ 406 h 425"/>
              <a:gd name="T52" fmla="*/ 59 w 1303"/>
              <a:gd name="T53" fmla="*/ 406 h 425"/>
              <a:gd name="T54" fmla="*/ 121 w 1303"/>
              <a:gd name="T55" fmla="*/ 402 h 425"/>
              <a:gd name="T56" fmla="*/ 184 w 1303"/>
              <a:gd name="T57" fmla="*/ 397 h 425"/>
              <a:gd name="T58" fmla="*/ 251 w 1303"/>
              <a:gd name="T59" fmla="*/ 388 h 425"/>
              <a:gd name="T60" fmla="*/ 319 w 1303"/>
              <a:gd name="T61" fmla="*/ 377 h 425"/>
              <a:gd name="T62" fmla="*/ 390 w 1303"/>
              <a:gd name="T63" fmla="*/ 362 h 425"/>
              <a:gd name="T64" fmla="*/ 464 w 1303"/>
              <a:gd name="T65" fmla="*/ 344 h 425"/>
              <a:gd name="T66" fmla="*/ 541 w 1303"/>
              <a:gd name="T67" fmla="*/ 323 h 425"/>
              <a:gd name="T68" fmla="*/ 619 w 1303"/>
              <a:gd name="T69" fmla="*/ 297 h 425"/>
              <a:gd name="T70" fmla="*/ 700 w 1303"/>
              <a:gd name="T71" fmla="*/ 269 h 425"/>
              <a:gd name="T72" fmla="*/ 783 w 1303"/>
              <a:gd name="T73" fmla="*/ 234 h 425"/>
              <a:gd name="T74" fmla="*/ 870 w 1303"/>
              <a:gd name="T75" fmla="*/ 198 h 425"/>
              <a:gd name="T76" fmla="*/ 958 w 1303"/>
              <a:gd name="T77" fmla="*/ 155 h 425"/>
              <a:gd name="T78" fmla="*/ 1048 w 1303"/>
              <a:gd name="T79" fmla="*/ 108 h 425"/>
              <a:gd name="T80" fmla="*/ 1142 w 1303"/>
              <a:gd name="T81" fmla="*/ 57 h 425"/>
              <a:gd name="T82" fmla="*/ 1238 w 1303"/>
              <a:gd name="T8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3" h="425">
                <a:moveTo>
                  <a:pt x="1238" y="0"/>
                </a:moveTo>
                <a:lnTo>
                  <a:pt x="1303" y="97"/>
                </a:lnTo>
                <a:lnTo>
                  <a:pt x="1303" y="97"/>
                </a:lnTo>
                <a:lnTo>
                  <a:pt x="1256" y="128"/>
                </a:lnTo>
                <a:lnTo>
                  <a:pt x="1209" y="155"/>
                </a:lnTo>
                <a:lnTo>
                  <a:pt x="1162" y="182"/>
                </a:lnTo>
                <a:lnTo>
                  <a:pt x="1115" y="205"/>
                </a:lnTo>
                <a:lnTo>
                  <a:pt x="1068" y="229"/>
                </a:lnTo>
                <a:lnTo>
                  <a:pt x="1023" y="250"/>
                </a:lnTo>
                <a:lnTo>
                  <a:pt x="978" y="270"/>
                </a:lnTo>
                <a:lnTo>
                  <a:pt x="933" y="290"/>
                </a:lnTo>
                <a:lnTo>
                  <a:pt x="888" y="306"/>
                </a:lnTo>
                <a:lnTo>
                  <a:pt x="843" y="323"/>
                </a:lnTo>
                <a:lnTo>
                  <a:pt x="799" y="337"/>
                </a:lnTo>
                <a:lnTo>
                  <a:pt x="756" y="351"/>
                </a:lnTo>
                <a:lnTo>
                  <a:pt x="671" y="375"/>
                </a:lnTo>
                <a:lnTo>
                  <a:pt x="588" y="393"/>
                </a:lnTo>
                <a:lnTo>
                  <a:pt x="507" y="407"/>
                </a:lnTo>
                <a:lnTo>
                  <a:pt x="428" y="416"/>
                </a:lnTo>
                <a:lnTo>
                  <a:pt x="350" y="422"/>
                </a:lnTo>
                <a:lnTo>
                  <a:pt x="276" y="425"/>
                </a:lnTo>
                <a:lnTo>
                  <a:pt x="202" y="424"/>
                </a:lnTo>
                <a:lnTo>
                  <a:pt x="132" y="420"/>
                </a:lnTo>
                <a:lnTo>
                  <a:pt x="65" y="415"/>
                </a:lnTo>
                <a:lnTo>
                  <a:pt x="0" y="406"/>
                </a:lnTo>
                <a:lnTo>
                  <a:pt x="0" y="406"/>
                </a:lnTo>
                <a:lnTo>
                  <a:pt x="59" y="406"/>
                </a:lnTo>
                <a:lnTo>
                  <a:pt x="121" y="402"/>
                </a:lnTo>
                <a:lnTo>
                  <a:pt x="184" y="397"/>
                </a:lnTo>
                <a:lnTo>
                  <a:pt x="251" y="388"/>
                </a:lnTo>
                <a:lnTo>
                  <a:pt x="319" y="377"/>
                </a:lnTo>
                <a:lnTo>
                  <a:pt x="390" y="362"/>
                </a:lnTo>
                <a:lnTo>
                  <a:pt x="464" y="344"/>
                </a:lnTo>
                <a:lnTo>
                  <a:pt x="541" y="323"/>
                </a:lnTo>
                <a:lnTo>
                  <a:pt x="619" y="297"/>
                </a:lnTo>
                <a:lnTo>
                  <a:pt x="700" y="269"/>
                </a:lnTo>
                <a:lnTo>
                  <a:pt x="783" y="234"/>
                </a:lnTo>
                <a:lnTo>
                  <a:pt x="870" y="198"/>
                </a:lnTo>
                <a:lnTo>
                  <a:pt x="958" y="155"/>
                </a:lnTo>
                <a:lnTo>
                  <a:pt x="1048" y="108"/>
                </a:lnTo>
                <a:lnTo>
                  <a:pt x="1142" y="57"/>
                </a:lnTo>
                <a:lnTo>
                  <a:pt x="1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876036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-3586500" y="4596881"/>
            <a:ext cx="5462536" cy="1711857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4109"/>
            <a:ext cx="1397795" cy="4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971" y="2897971"/>
            <a:ext cx="14409781" cy="408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1"/>
            <a:ext cx="11273903" cy="9461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43130"/>
            <a:ext cx="5664629" cy="4194604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spcAft>
                <a:spcPts val="1600"/>
              </a:spcAft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5" name="Freeform 42"/>
          <p:cNvSpPr>
            <a:spLocks/>
          </p:cNvSpPr>
          <p:nvPr/>
        </p:nvSpPr>
        <p:spPr bwMode="auto">
          <a:xfrm>
            <a:off x="1033883" y="5312299"/>
            <a:ext cx="3892837" cy="1599877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67" name="Freeform 44"/>
          <p:cNvSpPr>
            <a:spLocks/>
          </p:cNvSpPr>
          <p:nvPr/>
        </p:nvSpPr>
        <p:spPr bwMode="auto">
          <a:xfrm>
            <a:off x="-606422" y="6403909"/>
            <a:ext cx="1640305" cy="514041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cxnSp>
        <p:nvCxnSpPr>
          <p:cNvPr id="2062" name="Straight Connector 2061"/>
          <p:cNvCxnSpPr/>
          <p:nvPr/>
        </p:nvCxnSpPr>
        <p:spPr>
          <a:xfrm>
            <a:off x="431371" y="1124744"/>
            <a:ext cx="11313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15"/>
          <p:cNvSpPr>
            <a:spLocks/>
          </p:cNvSpPr>
          <p:nvPr/>
        </p:nvSpPr>
        <p:spPr bwMode="auto">
          <a:xfrm>
            <a:off x="3241678" y="2346463"/>
            <a:ext cx="12521524" cy="4096909"/>
          </a:xfrm>
          <a:custGeom>
            <a:avLst/>
            <a:gdLst>
              <a:gd name="T0" fmla="*/ 1238 w 1303"/>
              <a:gd name="T1" fmla="*/ 0 h 425"/>
              <a:gd name="T2" fmla="*/ 1303 w 1303"/>
              <a:gd name="T3" fmla="*/ 97 h 425"/>
              <a:gd name="T4" fmla="*/ 1303 w 1303"/>
              <a:gd name="T5" fmla="*/ 97 h 425"/>
              <a:gd name="T6" fmla="*/ 1256 w 1303"/>
              <a:gd name="T7" fmla="*/ 128 h 425"/>
              <a:gd name="T8" fmla="*/ 1209 w 1303"/>
              <a:gd name="T9" fmla="*/ 155 h 425"/>
              <a:gd name="T10" fmla="*/ 1162 w 1303"/>
              <a:gd name="T11" fmla="*/ 182 h 425"/>
              <a:gd name="T12" fmla="*/ 1115 w 1303"/>
              <a:gd name="T13" fmla="*/ 205 h 425"/>
              <a:gd name="T14" fmla="*/ 1068 w 1303"/>
              <a:gd name="T15" fmla="*/ 229 h 425"/>
              <a:gd name="T16" fmla="*/ 1023 w 1303"/>
              <a:gd name="T17" fmla="*/ 250 h 425"/>
              <a:gd name="T18" fmla="*/ 978 w 1303"/>
              <a:gd name="T19" fmla="*/ 270 h 425"/>
              <a:gd name="T20" fmla="*/ 933 w 1303"/>
              <a:gd name="T21" fmla="*/ 290 h 425"/>
              <a:gd name="T22" fmla="*/ 888 w 1303"/>
              <a:gd name="T23" fmla="*/ 306 h 425"/>
              <a:gd name="T24" fmla="*/ 843 w 1303"/>
              <a:gd name="T25" fmla="*/ 323 h 425"/>
              <a:gd name="T26" fmla="*/ 799 w 1303"/>
              <a:gd name="T27" fmla="*/ 337 h 425"/>
              <a:gd name="T28" fmla="*/ 756 w 1303"/>
              <a:gd name="T29" fmla="*/ 351 h 425"/>
              <a:gd name="T30" fmla="*/ 671 w 1303"/>
              <a:gd name="T31" fmla="*/ 375 h 425"/>
              <a:gd name="T32" fmla="*/ 588 w 1303"/>
              <a:gd name="T33" fmla="*/ 393 h 425"/>
              <a:gd name="T34" fmla="*/ 507 w 1303"/>
              <a:gd name="T35" fmla="*/ 407 h 425"/>
              <a:gd name="T36" fmla="*/ 428 w 1303"/>
              <a:gd name="T37" fmla="*/ 416 h 425"/>
              <a:gd name="T38" fmla="*/ 350 w 1303"/>
              <a:gd name="T39" fmla="*/ 422 h 425"/>
              <a:gd name="T40" fmla="*/ 276 w 1303"/>
              <a:gd name="T41" fmla="*/ 425 h 425"/>
              <a:gd name="T42" fmla="*/ 202 w 1303"/>
              <a:gd name="T43" fmla="*/ 424 h 425"/>
              <a:gd name="T44" fmla="*/ 132 w 1303"/>
              <a:gd name="T45" fmla="*/ 420 h 425"/>
              <a:gd name="T46" fmla="*/ 65 w 1303"/>
              <a:gd name="T47" fmla="*/ 415 h 425"/>
              <a:gd name="T48" fmla="*/ 0 w 1303"/>
              <a:gd name="T49" fmla="*/ 406 h 425"/>
              <a:gd name="T50" fmla="*/ 0 w 1303"/>
              <a:gd name="T51" fmla="*/ 406 h 425"/>
              <a:gd name="T52" fmla="*/ 59 w 1303"/>
              <a:gd name="T53" fmla="*/ 406 h 425"/>
              <a:gd name="T54" fmla="*/ 121 w 1303"/>
              <a:gd name="T55" fmla="*/ 402 h 425"/>
              <a:gd name="T56" fmla="*/ 184 w 1303"/>
              <a:gd name="T57" fmla="*/ 397 h 425"/>
              <a:gd name="T58" fmla="*/ 251 w 1303"/>
              <a:gd name="T59" fmla="*/ 388 h 425"/>
              <a:gd name="T60" fmla="*/ 319 w 1303"/>
              <a:gd name="T61" fmla="*/ 377 h 425"/>
              <a:gd name="T62" fmla="*/ 390 w 1303"/>
              <a:gd name="T63" fmla="*/ 362 h 425"/>
              <a:gd name="T64" fmla="*/ 464 w 1303"/>
              <a:gd name="T65" fmla="*/ 344 h 425"/>
              <a:gd name="T66" fmla="*/ 541 w 1303"/>
              <a:gd name="T67" fmla="*/ 323 h 425"/>
              <a:gd name="T68" fmla="*/ 619 w 1303"/>
              <a:gd name="T69" fmla="*/ 297 h 425"/>
              <a:gd name="T70" fmla="*/ 700 w 1303"/>
              <a:gd name="T71" fmla="*/ 269 h 425"/>
              <a:gd name="T72" fmla="*/ 783 w 1303"/>
              <a:gd name="T73" fmla="*/ 234 h 425"/>
              <a:gd name="T74" fmla="*/ 870 w 1303"/>
              <a:gd name="T75" fmla="*/ 198 h 425"/>
              <a:gd name="T76" fmla="*/ 958 w 1303"/>
              <a:gd name="T77" fmla="*/ 155 h 425"/>
              <a:gd name="T78" fmla="*/ 1048 w 1303"/>
              <a:gd name="T79" fmla="*/ 108 h 425"/>
              <a:gd name="T80" fmla="*/ 1142 w 1303"/>
              <a:gd name="T81" fmla="*/ 57 h 425"/>
              <a:gd name="T82" fmla="*/ 1238 w 1303"/>
              <a:gd name="T8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3" h="425">
                <a:moveTo>
                  <a:pt x="1238" y="0"/>
                </a:moveTo>
                <a:lnTo>
                  <a:pt x="1303" y="97"/>
                </a:lnTo>
                <a:lnTo>
                  <a:pt x="1303" y="97"/>
                </a:lnTo>
                <a:lnTo>
                  <a:pt x="1256" y="128"/>
                </a:lnTo>
                <a:lnTo>
                  <a:pt x="1209" y="155"/>
                </a:lnTo>
                <a:lnTo>
                  <a:pt x="1162" y="182"/>
                </a:lnTo>
                <a:lnTo>
                  <a:pt x="1115" y="205"/>
                </a:lnTo>
                <a:lnTo>
                  <a:pt x="1068" y="229"/>
                </a:lnTo>
                <a:lnTo>
                  <a:pt x="1023" y="250"/>
                </a:lnTo>
                <a:lnTo>
                  <a:pt x="978" y="270"/>
                </a:lnTo>
                <a:lnTo>
                  <a:pt x="933" y="290"/>
                </a:lnTo>
                <a:lnTo>
                  <a:pt x="888" y="306"/>
                </a:lnTo>
                <a:lnTo>
                  <a:pt x="843" y="323"/>
                </a:lnTo>
                <a:lnTo>
                  <a:pt x="799" y="337"/>
                </a:lnTo>
                <a:lnTo>
                  <a:pt x="756" y="351"/>
                </a:lnTo>
                <a:lnTo>
                  <a:pt x="671" y="375"/>
                </a:lnTo>
                <a:lnTo>
                  <a:pt x="588" y="393"/>
                </a:lnTo>
                <a:lnTo>
                  <a:pt x="507" y="407"/>
                </a:lnTo>
                <a:lnTo>
                  <a:pt x="428" y="416"/>
                </a:lnTo>
                <a:lnTo>
                  <a:pt x="350" y="422"/>
                </a:lnTo>
                <a:lnTo>
                  <a:pt x="276" y="425"/>
                </a:lnTo>
                <a:lnTo>
                  <a:pt x="202" y="424"/>
                </a:lnTo>
                <a:lnTo>
                  <a:pt x="132" y="420"/>
                </a:lnTo>
                <a:lnTo>
                  <a:pt x="65" y="415"/>
                </a:lnTo>
                <a:lnTo>
                  <a:pt x="0" y="406"/>
                </a:lnTo>
                <a:lnTo>
                  <a:pt x="0" y="406"/>
                </a:lnTo>
                <a:lnTo>
                  <a:pt x="59" y="406"/>
                </a:lnTo>
                <a:lnTo>
                  <a:pt x="121" y="402"/>
                </a:lnTo>
                <a:lnTo>
                  <a:pt x="184" y="397"/>
                </a:lnTo>
                <a:lnTo>
                  <a:pt x="251" y="388"/>
                </a:lnTo>
                <a:lnTo>
                  <a:pt x="319" y="377"/>
                </a:lnTo>
                <a:lnTo>
                  <a:pt x="390" y="362"/>
                </a:lnTo>
                <a:lnTo>
                  <a:pt x="464" y="344"/>
                </a:lnTo>
                <a:lnTo>
                  <a:pt x="541" y="323"/>
                </a:lnTo>
                <a:lnTo>
                  <a:pt x="619" y="297"/>
                </a:lnTo>
                <a:lnTo>
                  <a:pt x="700" y="269"/>
                </a:lnTo>
                <a:lnTo>
                  <a:pt x="783" y="234"/>
                </a:lnTo>
                <a:lnTo>
                  <a:pt x="870" y="198"/>
                </a:lnTo>
                <a:lnTo>
                  <a:pt x="958" y="155"/>
                </a:lnTo>
                <a:lnTo>
                  <a:pt x="1048" y="108"/>
                </a:lnTo>
                <a:lnTo>
                  <a:pt x="1142" y="57"/>
                </a:lnTo>
                <a:lnTo>
                  <a:pt x="1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876036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-3586500" y="4596881"/>
            <a:ext cx="5462536" cy="1711857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4109"/>
            <a:ext cx="1397795" cy="47995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A2FDE2-D83E-4071-9B20-12B5FC96CC4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92362" y="1643129"/>
            <a:ext cx="5664629" cy="4194604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spcAft>
                <a:spcPts val="1600"/>
              </a:spcAft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971" y="2897971"/>
            <a:ext cx="14409781" cy="408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1"/>
            <a:ext cx="11273903" cy="9461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643130"/>
            <a:ext cx="5664629" cy="4194604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spcAft>
                <a:spcPts val="1600"/>
              </a:spcAft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65" name="Freeform 42"/>
          <p:cNvSpPr>
            <a:spLocks/>
          </p:cNvSpPr>
          <p:nvPr/>
        </p:nvSpPr>
        <p:spPr bwMode="auto">
          <a:xfrm>
            <a:off x="1033883" y="5312299"/>
            <a:ext cx="3892837" cy="1599877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67" name="Freeform 44"/>
          <p:cNvSpPr>
            <a:spLocks/>
          </p:cNvSpPr>
          <p:nvPr/>
        </p:nvSpPr>
        <p:spPr bwMode="auto">
          <a:xfrm>
            <a:off x="-606422" y="6403909"/>
            <a:ext cx="1640305" cy="514041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cxnSp>
        <p:nvCxnSpPr>
          <p:cNvPr id="2062" name="Straight Connector 2061"/>
          <p:cNvCxnSpPr/>
          <p:nvPr/>
        </p:nvCxnSpPr>
        <p:spPr>
          <a:xfrm>
            <a:off x="431371" y="1124744"/>
            <a:ext cx="11313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15"/>
          <p:cNvSpPr>
            <a:spLocks/>
          </p:cNvSpPr>
          <p:nvPr/>
        </p:nvSpPr>
        <p:spPr bwMode="auto">
          <a:xfrm>
            <a:off x="3241678" y="2346463"/>
            <a:ext cx="12521524" cy="4096909"/>
          </a:xfrm>
          <a:custGeom>
            <a:avLst/>
            <a:gdLst>
              <a:gd name="T0" fmla="*/ 1238 w 1303"/>
              <a:gd name="T1" fmla="*/ 0 h 425"/>
              <a:gd name="T2" fmla="*/ 1303 w 1303"/>
              <a:gd name="T3" fmla="*/ 97 h 425"/>
              <a:gd name="T4" fmla="*/ 1303 w 1303"/>
              <a:gd name="T5" fmla="*/ 97 h 425"/>
              <a:gd name="T6" fmla="*/ 1256 w 1303"/>
              <a:gd name="T7" fmla="*/ 128 h 425"/>
              <a:gd name="T8" fmla="*/ 1209 w 1303"/>
              <a:gd name="T9" fmla="*/ 155 h 425"/>
              <a:gd name="T10" fmla="*/ 1162 w 1303"/>
              <a:gd name="T11" fmla="*/ 182 h 425"/>
              <a:gd name="T12" fmla="*/ 1115 w 1303"/>
              <a:gd name="T13" fmla="*/ 205 h 425"/>
              <a:gd name="T14" fmla="*/ 1068 w 1303"/>
              <a:gd name="T15" fmla="*/ 229 h 425"/>
              <a:gd name="T16" fmla="*/ 1023 w 1303"/>
              <a:gd name="T17" fmla="*/ 250 h 425"/>
              <a:gd name="T18" fmla="*/ 978 w 1303"/>
              <a:gd name="T19" fmla="*/ 270 h 425"/>
              <a:gd name="T20" fmla="*/ 933 w 1303"/>
              <a:gd name="T21" fmla="*/ 290 h 425"/>
              <a:gd name="T22" fmla="*/ 888 w 1303"/>
              <a:gd name="T23" fmla="*/ 306 h 425"/>
              <a:gd name="T24" fmla="*/ 843 w 1303"/>
              <a:gd name="T25" fmla="*/ 323 h 425"/>
              <a:gd name="T26" fmla="*/ 799 w 1303"/>
              <a:gd name="T27" fmla="*/ 337 h 425"/>
              <a:gd name="T28" fmla="*/ 756 w 1303"/>
              <a:gd name="T29" fmla="*/ 351 h 425"/>
              <a:gd name="T30" fmla="*/ 671 w 1303"/>
              <a:gd name="T31" fmla="*/ 375 h 425"/>
              <a:gd name="T32" fmla="*/ 588 w 1303"/>
              <a:gd name="T33" fmla="*/ 393 h 425"/>
              <a:gd name="T34" fmla="*/ 507 w 1303"/>
              <a:gd name="T35" fmla="*/ 407 h 425"/>
              <a:gd name="T36" fmla="*/ 428 w 1303"/>
              <a:gd name="T37" fmla="*/ 416 h 425"/>
              <a:gd name="T38" fmla="*/ 350 w 1303"/>
              <a:gd name="T39" fmla="*/ 422 h 425"/>
              <a:gd name="T40" fmla="*/ 276 w 1303"/>
              <a:gd name="T41" fmla="*/ 425 h 425"/>
              <a:gd name="T42" fmla="*/ 202 w 1303"/>
              <a:gd name="T43" fmla="*/ 424 h 425"/>
              <a:gd name="T44" fmla="*/ 132 w 1303"/>
              <a:gd name="T45" fmla="*/ 420 h 425"/>
              <a:gd name="T46" fmla="*/ 65 w 1303"/>
              <a:gd name="T47" fmla="*/ 415 h 425"/>
              <a:gd name="T48" fmla="*/ 0 w 1303"/>
              <a:gd name="T49" fmla="*/ 406 h 425"/>
              <a:gd name="T50" fmla="*/ 0 w 1303"/>
              <a:gd name="T51" fmla="*/ 406 h 425"/>
              <a:gd name="T52" fmla="*/ 59 w 1303"/>
              <a:gd name="T53" fmla="*/ 406 h 425"/>
              <a:gd name="T54" fmla="*/ 121 w 1303"/>
              <a:gd name="T55" fmla="*/ 402 h 425"/>
              <a:gd name="T56" fmla="*/ 184 w 1303"/>
              <a:gd name="T57" fmla="*/ 397 h 425"/>
              <a:gd name="T58" fmla="*/ 251 w 1303"/>
              <a:gd name="T59" fmla="*/ 388 h 425"/>
              <a:gd name="T60" fmla="*/ 319 w 1303"/>
              <a:gd name="T61" fmla="*/ 377 h 425"/>
              <a:gd name="T62" fmla="*/ 390 w 1303"/>
              <a:gd name="T63" fmla="*/ 362 h 425"/>
              <a:gd name="T64" fmla="*/ 464 w 1303"/>
              <a:gd name="T65" fmla="*/ 344 h 425"/>
              <a:gd name="T66" fmla="*/ 541 w 1303"/>
              <a:gd name="T67" fmla="*/ 323 h 425"/>
              <a:gd name="T68" fmla="*/ 619 w 1303"/>
              <a:gd name="T69" fmla="*/ 297 h 425"/>
              <a:gd name="T70" fmla="*/ 700 w 1303"/>
              <a:gd name="T71" fmla="*/ 269 h 425"/>
              <a:gd name="T72" fmla="*/ 783 w 1303"/>
              <a:gd name="T73" fmla="*/ 234 h 425"/>
              <a:gd name="T74" fmla="*/ 870 w 1303"/>
              <a:gd name="T75" fmla="*/ 198 h 425"/>
              <a:gd name="T76" fmla="*/ 958 w 1303"/>
              <a:gd name="T77" fmla="*/ 155 h 425"/>
              <a:gd name="T78" fmla="*/ 1048 w 1303"/>
              <a:gd name="T79" fmla="*/ 108 h 425"/>
              <a:gd name="T80" fmla="*/ 1142 w 1303"/>
              <a:gd name="T81" fmla="*/ 57 h 425"/>
              <a:gd name="T82" fmla="*/ 1238 w 1303"/>
              <a:gd name="T8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3" h="425">
                <a:moveTo>
                  <a:pt x="1238" y="0"/>
                </a:moveTo>
                <a:lnTo>
                  <a:pt x="1303" y="97"/>
                </a:lnTo>
                <a:lnTo>
                  <a:pt x="1303" y="97"/>
                </a:lnTo>
                <a:lnTo>
                  <a:pt x="1256" y="128"/>
                </a:lnTo>
                <a:lnTo>
                  <a:pt x="1209" y="155"/>
                </a:lnTo>
                <a:lnTo>
                  <a:pt x="1162" y="182"/>
                </a:lnTo>
                <a:lnTo>
                  <a:pt x="1115" y="205"/>
                </a:lnTo>
                <a:lnTo>
                  <a:pt x="1068" y="229"/>
                </a:lnTo>
                <a:lnTo>
                  <a:pt x="1023" y="250"/>
                </a:lnTo>
                <a:lnTo>
                  <a:pt x="978" y="270"/>
                </a:lnTo>
                <a:lnTo>
                  <a:pt x="933" y="290"/>
                </a:lnTo>
                <a:lnTo>
                  <a:pt x="888" y="306"/>
                </a:lnTo>
                <a:lnTo>
                  <a:pt x="843" y="323"/>
                </a:lnTo>
                <a:lnTo>
                  <a:pt x="799" y="337"/>
                </a:lnTo>
                <a:lnTo>
                  <a:pt x="756" y="351"/>
                </a:lnTo>
                <a:lnTo>
                  <a:pt x="671" y="375"/>
                </a:lnTo>
                <a:lnTo>
                  <a:pt x="588" y="393"/>
                </a:lnTo>
                <a:lnTo>
                  <a:pt x="507" y="407"/>
                </a:lnTo>
                <a:lnTo>
                  <a:pt x="428" y="416"/>
                </a:lnTo>
                <a:lnTo>
                  <a:pt x="350" y="422"/>
                </a:lnTo>
                <a:lnTo>
                  <a:pt x="276" y="425"/>
                </a:lnTo>
                <a:lnTo>
                  <a:pt x="202" y="424"/>
                </a:lnTo>
                <a:lnTo>
                  <a:pt x="132" y="420"/>
                </a:lnTo>
                <a:lnTo>
                  <a:pt x="65" y="415"/>
                </a:lnTo>
                <a:lnTo>
                  <a:pt x="0" y="406"/>
                </a:lnTo>
                <a:lnTo>
                  <a:pt x="0" y="406"/>
                </a:lnTo>
                <a:lnTo>
                  <a:pt x="59" y="406"/>
                </a:lnTo>
                <a:lnTo>
                  <a:pt x="121" y="402"/>
                </a:lnTo>
                <a:lnTo>
                  <a:pt x="184" y="397"/>
                </a:lnTo>
                <a:lnTo>
                  <a:pt x="251" y="388"/>
                </a:lnTo>
                <a:lnTo>
                  <a:pt x="319" y="377"/>
                </a:lnTo>
                <a:lnTo>
                  <a:pt x="390" y="362"/>
                </a:lnTo>
                <a:lnTo>
                  <a:pt x="464" y="344"/>
                </a:lnTo>
                <a:lnTo>
                  <a:pt x="541" y="323"/>
                </a:lnTo>
                <a:lnTo>
                  <a:pt x="619" y="297"/>
                </a:lnTo>
                <a:lnTo>
                  <a:pt x="700" y="269"/>
                </a:lnTo>
                <a:lnTo>
                  <a:pt x="783" y="234"/>
                </a:lnTo>
                <a:lnTo>
                  <a:pt x="870" y="198"/>
                </a:lnTo>
                <a:lnTo>
                  <a:pt x="958" y="155"/>
                </a:lnTo>
                <a:lnTo>
                  <a:pt x="1048" y="108"/>
                </a:lnTo>
                <a:lnTo>
                  <a:pt x="1142" y="57"/>
                </a:lnTo>
                <a:lnTo>
                  <a:pt x="1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876036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-3586500" y="4596881"/>
            <a:ext cx="5462536" cy="1711857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4109"/>
            <a:ext cx="1397795" cy="47995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A2FDE2-D83E-4071-9B20-12B5FC96CC4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92362" y="1643129"/>
            <a:ext cx="5664629" cy="4194604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spcAft>
                <a:spcPts val="1600"/>
              </a:spcAft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8CD1220F-63A6-41D5-B885-8F45A014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r="24957"/>
          <a:stretch/>
        </p:blipFill>
        <p:spPr>
          <a:xfrm>
            <a:off x="6807822" y="0"/>
            <a:ext cx="5384177" cy="6858000"/>
          </a:xfrm>
          <a:prstGeom prst="rect">
            <a:avLst/>
          </a:prstGeom>
        </p:spPr>
      </p:pic>
      <p:sp>
        <p:nvSpPr>
          <p:cNvPr id="99" name="Freeform 98"/>
          <p:cNvSpPr>
            <a:spLocks/>
          </p:cNvSpPr>
          <p:nvPr/>
        </p:nvSpPr>
        <p:spPr bwMode="auto">
          <a:xfrm>
            <a:off x="-2" y="6007573"/>
            <a:ext cx="1923459" cy="319612"/>
          </a:xfrm>
          <a:custGeom>
            <a:avLst/>
            <a:gdLst>
              <a:gd name="connsiteX0" fmla="*/ 0 w 1407026"/>
              <a:gd name="connsiteY0" fmla="*/ 0 h 233799"/>
              <a:gd name="connsiteX1" fmla="*/ 104124 w 1407026"/>
              <a:gd name="connsiteY1" fmla="*/ 25794 h 233799"/>
              <a:gd name="connsiteX2" fmla="*/ 509472 w 1407026"/>
              <a:gd name="connsiteY2" fmla="*/ 90347 h 233799"/>
              <a:gd name="connsiteX3" fmla="*/ 936534 w 1407026"/>
              <a:gd name="connsiteY3" fmla="*/ 154901 h 233799"/>
              <a:gd name="connsiteX4" fmla="*/ 1407026 w 1407026"/>
              <a:gd name="connsiteY4" fmla="*/ 190764 h 233799"/>
              <a:gd name="connsiteX5" fmla="*/ 885865 w 1407026"/>
              <a:gd name="connsiteY5" fmla="*/ 233799 h 233799"/>
              <a:gd name="connsiteX6" fmla="*/ 393658 w 1407026"/>
              <a:gd name="connsiteY6" fmla="*/ 233799 h 233799"/>
              <a:gd name="connsiteX7" fmla="*/ 0 w 1407026"/>
              <a:gd name="connsiteY7" fmla="*/ 208633 h 233799"/>
              <a:gd name="connsiteX8" fmla="*/ 0 w 1407026"/>
              <a:gd name="connsiteY8" fmla="*/ 0 h 2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026" h="233799">
                <a:moveTo>
                  <a:pt x="0" y="0"/>
                </a:moveTo>
                <a:lnTo>
                  <a:pt x="104124" y="25794"/>
                </a:lnTo>
                <a:lnTo>
                  <a:pt x="509472" y="90347"/>
                </a:lnTo>
                <a:lnTo>
                  <a:pt x="936534" y="154901"/>
                </a:lnTo>
                <a:lnTo>
                  <a:pt x="1407026" y="190764"/>
                </a:lnTo>
                <a:lnTo>
                  <a:pt x="885865" y="233799"/>
                </a:lnTo>
                <a:lnTo>
                  <a:pt x="393658" y="233799"/>
                </a:lnTo>
                <a:lnTo>
                  <a:pt x="0" y="20863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NZ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600202"/>
            <a:ext cx="6012473" cy="4194604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53" t="89828" b="-108"/>
          <a:stretch>
            <a:fillRect/>
          </a:stretch>
        </p:blipFill>
        <p:spPr>
          <a:xfrm>
            <a:off x="3176357" y="6021288"/>
            <a:ext cx="9015644" cy="836712"/>
          </a:xfrm>
          <a:custGeom>
            <a:avLst/>
            <a:gdLst>
              <a:gd name="connsiteX0" fmla="*/ 6761732 w 6761733"/>
              <a:gd name="connsiteY0" fmla="*/ 0 h 627534"/>
              <a:gd name="connsiteX1" fmla="*/ 6761733 w 6761733"/>
              <a:gd name="connsiteY1" fmla="*/ 0 h 627534"/>
              <a:gd name="connsiteX2" fmla="*/ 6761733 w 6761733"/>
              <a:gd name="connsiteY2" fmla="*/ 627534 h 627534"/>
              <a:gd name="connsiteX3" fmla="*/ 0 w 6761733"/>
              <a:gd name="connsiteY3" fmla="*/ 627534 h 627534"/>
              <a:gd name="connsiteX4" fmla="*/ 30311 w 6761733"/>
              <a:gd name="connsiteY4" fmla="*/ 620940 h 627534"/>
              <a:gd name="connsiteX5" fmla="*/ 6761732 w 6761733"/>
              <a:gd name="connsiteY5" fmla="*/ 620940 h 627534"/>
              <a:gd name="connsiteX6" fmla="*/ 6761732 w 6761733"/>
              <a:gd name="connsiteY6" fmla="*/ 0 h 62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1733" h="627534">
                <a:moveTo>
                  <a:pt x="6761732" y="0"/>
                </a:moveTo>
                <a:lnTo>
                  <a:pt x="6761733" y="0"/>
                </a:lnTo>
                <a:lnTo>
                  <a:pt x="6761733" y="627534"/>
                </a:lnTo>
                <a:lnTo>
                  <a:pt x="0" y="627534"/>
                </a:lnTo>
                <a:lnTo>
                  <a:pt x="30311" y="620940"/>
                </a:lnTo>
                <a:lnTo>
                  <a:pt x="6761732" y="620940"/>
                </a:lnTo>
                <a:lnTo>
                  <a:pt x="6761732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2" y="261669"/>
            <a:ext cx="5465425" cy="9461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5" name="Freeform 42"/>
          <p:cNvSpPr>
            <a:spLocks/>
          </p:cNvSpPr>
          <p:nvPr/>
        </p:nvSpPr>
        <p:spPr bwMode="auto">
          <a:xfrm>
            <a:off x="1033883" y="5312299"/>
            <a:ext cx="3892837" cy="1599877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67" name="Freeform 44"/>
          <p:cNvSpPr>
            <a:spLocks/>
          </p:cNvSpPr>
          <p:nvPr/>
        </p:nvSpPr>
        <p:spPr bwMode="auto">
          <a:xfrm>
            <a:off x="-606422" y="6403909"/>
            <a:ext cx="1640305" cy="514041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cxnSp>
        <p:nvCxnSpPr>
          <p:cNvPr id="2062" name="Straight Connector 2061"/>
          <p:cNvCxnSpPr/>
          <p:nvPr/>
        </p:nvCxnSpPr>
        <p:spPr>
          <a:xfrm>
            <a:off x="431372" y="1220755"/>
            <a:ext cx="546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>
            <a:spLocks/>
          </p:cNvSpPr>
          <p:nvPr/>
        </p:nvSpPr>
        <p:spPr bwMode="auto">
          <a:xfrm>
            <a:off x="0" y="4919881"/>
            <a:ext cx="12192000" cy="1523491"/>
          </a:xfrm>
          <a:custGeom>
            <a:avLst/>
            <a:gdLst>
              <a:gd name="connsiteX0" fmla="*/ 5280025 w 9144000"/>
              <a:gd name="connsiteY0" fmla="*/ 0 h 1142618"/>
              <a:gd name="connsiteX1" fmla="*/ 6903997 w 9144000"/>
              <a:gd name="connsiteY1" fmla="*/ 0 h 1142618"/>
              <a:gd name="connsiteX2" fmla="*/ 6809455 w 9144000"/>
              <a:gd name="connsiteY2" fmla="*/ 39050 h 1142618"/>
              <a:gd name="connsiteX3" fmla="*/ 6174724 w 9144000"/>
              <a:gd name="connsiteY3" fmla="*/ 277074 h 1142618"/>
              <a:gd name="connsiteX4" fmla="*/ 5547206 w 9144000"/>
              <a:gd name="connsiteY4" fmla="*/ 479034 h 1142618"/>
              <a:gd name="connsiteX5" fmla="*/ 4948538 w 9144000"/>
              <a:gd name="connsiteY5" fmla="*/ 637717 h 1142618"/>
              <a:gd name="connsiteX6" fmla="*/ 4378724 w 9144000"/>
              <a:gd name="connsiteY6" fmla="*/ 781975 h 1142618"/>
              <a:gd name="connsiteX7" fmla="*/ 3830546 w 9144000"/>
              <a:gd name="connsiteY7" fmla="*/ 882955 h 1142618"/>
              <a:gd name="connsiteX8" fmla="*/ 3296795 w 9144000"/>
              <a:gd name="connsiteY8" fmla="*/ 947871 h 1142618"/>
              <a:gd name="connsiteX9" fmla="*/ 2794718 w 9144000"/>
              <a:gd name="connsiteY9" fmla="*/ 1005251 h 1142618"/>
              <a:gd name="connsiteX10" fmla="*/ 2856490 w 9144000"/>
              <a:gd name="connsiteY10" fmla="*/ 1005251 h 1142618"/>
              <a:gd name="connsiteX11" fmla="*/ 3303344 w 9144000"/>
              <a:gd name="connsiteY11" fmla="*/ 976332 h 1142618"/>
              <a:gd name="connsiteX12" fmla="*/ 3757405 w 9144000"/>
              <a:gd name="connsiteY12" fmla="*/ 940183 h 1142618"/>
              <a:gd name="connsiteX13" fmla="*/ 4240296 w 9144000"/>
              <a:gd name="connsiteY13" fmla="*/ 875114 h 1142618"/>
              <a:gd name="connsiteX14" fmla="*/ 4730393 w 9144000"/>
              <a:gd name="connsiteY14" fmla="*/ 795586 h 1142618"/>
              <a:gd name="connsiteX15" fmla="*/ 5242113 w 9144000"/>
              <a:gd name="connsiteY15" fmla="*/ 687138 h 1142618"/>
              <a:gd name="connsiteX16" fmla="*/ 5775455 w 9144000"/>
              <a:gd name="connsiteY16" fmla="*/ 557001 h 1142618"/>
              <a:gd name="connsiteX17" fmla="*/ 6330419 w 9144000"/>
              <a:gd name="connsiteY17" fmla="*/ 405174 h 1142618"/>
              <a:gd name="connsiteX18" fmla="*/ 6892591 w 9144000"/>
              <a:gd name="connsiteY18" fmla="*/ 217199 h 1142618"/>
              <a:gd name="connsiteX19" fmla="*/ 7476384 w 9144000"/>
              <a:gd name="connsiteY19" fmla="*/ 14763 h 1142618"/>
              <a:gd name="connsiteX20" fmla="*/ 7511284 w 9144000"/>
              <a:gd name="connsiteY20" fmla="*/ 0 h 1142618"/>
              <a:gd name="connsiteX21" fmla="*/ 9144000 w 9144000"/>
              <a:gd name="connsiteY21" fmla="*/ 0 h 1142618"/>
              <a:gd name="connsiteX22" fmla="*/ 9144000 w 9144000"/>
              <a:gd name="connsiteY22" fmla="*/ 170760 h 1142618"/>
              <a:gd name="connsiteX23" fmla="*/ 8831361 w 9144000"/>
              <a:gd name="connsiteY23" fmla="*/ 282267 h 1142618"/>
              <a:gd name="connsiteX24" fmla="*/ 8507031 w 9144000"/>
              <a:gd name="connsiteY24" fmla="*/ 405174 h 1142618"/>
              <a:gd name="connsiteX25" fmla="*/ 8189909 w 9144000"/>
              <a:gd name="connsiteY25" fmla="*/ 506392 h 1142618"/>
              <a:gd name="connsiteX26" fmla="*/ 7879994 w 9144000"/>
              <a:gd name="connsiteY26" fmla="*/ 607610 h 1142618"/>
              <a:gd name="connsiteX27" fmla="*/ 7267372 w 9144000"/>
              <a:gd name="connsiteY27" fmla="*/ 781126 h 1142618"/>
              <a:gd name="connsiteX28" fmla="*/ 6669164 w 9144000"/>
              <a:gd name="connsiteY28" fmla="*/ 911263 h 1142618"/>
              <a:gd name="connsiteX29" fmla="*/ 6085370 w 9144000"/>
              <a:gd name="connsiteY29" fmla="*/ 1012481 h 1142618"/>
              <a:gd name="connsiteX30" fmla="*/ 5515992 w 9144000"/>
              <a:gd name="connsiteY30" fmla="*/ 1077550 h 1142618"/>
              <a:gd name="connsiteX31" fmla="*/ 4953820 w 9144000"/>
              <a:gd name="connsiteY31" fmla="*/ 1120929 h 1142618"/>
              <a:gd name="connsiteX32" fmla="*/ 4420479 w 9144000"/>
              <a:gd name="connsiteY32" fmla="*/ 1142618 h 1142618"/>
              <a:gd name="connsiteX33" fmla="*/ 3887137 w 9144000"/>
              <a:gd name="connsiteY33" fmla="*/ 1135388 h 1142618"/>
              <a:gd name="connsiteX34" fmla="*/ 3382625 w 9144000"/>
              <a:gd name="connsiteY34" fmla="*/ 1106469 h 1142618"/>
              <a:gd name="connsiteX35" fmla="*/ 2899734 w 9144000"/>
              <a:gd name="connsiteY35" fmla="*/ 1070320 h 1142618"/>
              <a:gd name="connsiteX36" fmla="*/ 2520932 w 9144000"/>
              <a:gd name="connsiteY36" fmla="*/ 1017706 h 1142618"/>
              <a:gd name="connsiteX37" fmla="*/ 2308633 w 9144000"/>
              <a:gd name="connsiteY37" fmla="*/ 1027212 h 1142618"/>
              <a:gd name="connsiteX38" fmla="*/ 1839798 w 9144000"/>
              <a:gd name="connsiteY38" fmla="*/ 1027212 h 1142618"/>
              <a:gd name="connsiteX39" fmla="*/ 1407027 w 9144000"/>
              <a:gd name="connsiteY39" fmla="*/ 1012786 h 1142618"/>
              <a:gd name="connsiteX40" fmla="*/ 1730338 w 9144000"/>
              <a:gd name="connsiteY40" fmla="*/ 972372 h 1142618"/>
              <a:gd name="connsiteX41" fmla="*/ 1313263 w 9144000"/>
              <a:gd name="connsiteY41" fmla="*/ 933445 h 1142618"/>
              <a:gd name="connsiteX42" fmla="*/ 815575 w 9144000"/>
              <a:gd name="connsiteY42" fmla="*/ 868530 h 1142618"/>
              <a:gd name="connsiteX43" fmla="*/ 346739 w 9144000"/>
              <a:gd name="connsiteY43" fmla="*/ 774763 h 1142618"/>
              <a:gd name="connsiteX44" fmla="*/ 0 w 9144000"/>
              <a:gd name="connsiteY44" fmla="*/ 680732 h 1142618"/>
              <a:gd name="connsiteX45" fmla="*/ 0 w 9144000"/>
              <a:gd name="connsiteY45" fmla="*/ 357178 h 1142618"/>
              <a:gd name="connsiteX46" fmla="*/ 123140 w 9144000"/>
              <a:gd name="connsiteY46" fmla="*/ 406907 h 1142618"/>
              <a:gd name="connsiteX47" fmla="*/ 527061 w 9144000"/>
              <a:gd name="connsiteY47" fmla="*/ 536738 h 1142618"/>
              <a:gd name="connsiteX48" fmla="*/ 959832 w 9144000"/>
              <a:gd name="connsiteY48" fmla="*/ 673783 h 1142618"/>
              <a:gd name="connsiteX49" fmla="*/ 1428668 w 9144000"/>
              <a:gd name="connsiteY49" fmla="*/ 803614 h 1142618"/>
              <a:gd name="connsiteX50" fmla="*/ 1911930 w 9144000"/>
              <a:gd name="connsiteY50" fmla="*/ 904594 h 1142618"/>
              <a:gd name="connsiteX51" fmla="*/ 2040667 w 9144000"/>
              <a:gd name="connsiteY51" fmla="*/ 927838 h 1142618"/>
              <a:gd name="connsiteX52" fmla="*/ 2243718 w 9144000"/>
              <a:gd name="connsiteY52" fmla="*/ 897381 h 1142618"/>
              <a:gd name="connsiteX53" fmla="*/ 2683702 w 9144000"/>
              <a:gd name="connsiteY53" fmla="*/ 810826 h 1142618"/>
              <a:gd name="connsiteX54" fmla="*/ 3166964 w 9144000"/>
              <a:gd name="connsiteY54" fmla="*/ 702633 h 1142618"/>
              <a:gd name="connsiteX55" fmla="*/ 3664651 w 9144000"/>
              <a:gd name="connsiteY55" fmla="*/ 572802 h 1142618"/>
              <a:gd name="connsiteX56" fmla="*/ 4169551 w 9144000"/>
              <a:gd name="connsiteY56" fmla="*/ 406906 h 1142618"/>
              <a:gd name="connsiteX57" fmla="*/ 4717727 w 9144000"/>
              <a:gd name="connsiteY57" fmla="*/ 219371 h 1142618"/>
              <a:gd name="connsiteX58" fmla="*/ 5273117 w 9144000"/>
              <a:gd name="connsiteY58" fmla="*/ 2985 h 1142618"/>
              <a:gd name="connsiteX59" fmla="*/ 5280025 w 9144000"/>
              <a:gd name="connsiteY59" fmla="*/ 0 h 114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144000" h="1142618">
                <a:moveTo>
                  <a:pt x="5280025" y="0"/>
                </a:moveTo>
                <a:lnTo>
                  <a:pt x="6903997" y="0"/>
                </a:lnTo>
                <a:lnTo>
                  <a:pt x="6809455" y="39050"/>
                </a:lnTo>
                <a:lnTo>
                  <a:pt x="6174724" y="277074"/>
                </a:lnTo>
                <a:lnTo>
                  <a:pt x="5547206" y="479034"/>
                </a:lnTo>
                <a:lnTo>
                  <a:pt x="4948538" y="637717"/>
                </a:lnTo>
                <a:lnTo>
                  <a:pt x="4378724" y="781975"/>
                </a:lnTo>
                <a:lnTo>
                  <a:pt x="3830546" y="882955"/>
                </a:lnTo>
                <a:lnTo>
                  <a:pt x="3296795" y="947871"/>
                </a:lnTo>
                <a:lnTo>
                  <a:pt x="2794718" y="1005251"/>
                </a:lnTo>
                <a:lnTo>
                  <a:pt x="2856490" y="1005251"/>
                </a:lnTo>
                <a:lnTo>
                  <a:pt x="3303344" y="976332"/>
                </a:lnTo>
                <a:lnTo>
                  <a:pt x="3757405" y="940183"/>
                </a:lnTo>
                <a:lnTo>
                  <a:pt x="4240296" y="875114"/>
                </a:lnTo>
                <a:lnTo>
                  <a:pt x="4730393" y="795586"/>
                </a:lnTo>
                <a:lnTo>
                  <a:pt x="5242113" y="687138"/>
                </a:lnTo>
                <a:lnTo>
                  <a:pt x="5775455" y="557001"/>
                </a:lnTo>
                <a:lnTo>
                  <a:pt x="6330419" y="405174"/>
                </a:lnTo>
                <a:lnTo>
                  <a:pt x="6892591" y="217199"/>
                </a:lnTo>
                <a:lnTo>
                  <a:pt x="7476384" y="14763"/>
                </a:lnTo>
                <a:lnTo>
                  <a:pt x="7511284" y="0"/>
                </a:lnTo>
                <a:lnTo>
                  <a:pt x="9144000" y="0"/>
                </a:lnTo>
                <a:lnTo>
                  <a:pt x="9144000" y="170760"/>
                </a:lnTo>
                <a:lnTo>
                  <a:pt x="8831361" y="282267"/>
                </a:lnTo>
                <a:lnTo>
                  <a:pt x="8507031" y="405174"/>
                </a:lnTo>
                <a:lnTo>
                  <a:pt x="8189909" y="506392"/>
                </a:lnTo>
                <a:lnTo>
                  <a:pt x="7879994" y="607610"/>
                </a:lnTo>
                <a:lnTo>
                  <a:pt x="7267372" y="781126"/>
                </a:lnTo>
                <a:lnTo>
                  <a:pt x="6669164" y="911263"/>
                </a:lnTo>
                <a:lnTo>
                  <a:pt x="6085370" y="1012481"/>
                </a:lnTo>
                <a:lnTo>
                  <a:pt x="5515992" y="1077550"/>
                </a:lnTo>
                <a:lnTo>
                  <a:pt x="4953820" y="1120929"/>
                </a:lnTo>
                <a:lnTo>
                  <a:pt x="4420479" y="1142618"/>
                </a:lnTo>
                <a:lnTo>
                  <a:pt x="3887137" y="1135388"/>
                </a:lnTo>
                <a:lnTo>
                  <a:pt x="3382625" y="1106469"/>
                </a:lnTo>
                <a:lnTo>
                  <a:pt x="2899734" y="1070320"/>
                </a:lnTo>
                <a:lnTo>
                  <a:pt x="2520932" y="1017706"/>
                </a:lnTo>
                <a:lnTo>
                  <a:pt x="2308633" y="1027212"/>
                </a:lnTo>
                <a:lnTo>
                  <a:pt x="1839798" y="1027212"/>
                </a:lnTo>
                <a:lnTo>
                  <a:pt x="1407027" y="1012786"/>
                </a:lnTo>
                <a:lnTo>
                  <a:pt x="1730338" y="972372"/>
                </a:lnTo>
                <a:lnTo>
                  <a:pt x="1313263" y="933445"/>
                </a:lnTo>
                <a:lnTo>
                  <a:pt x="815575" y="868530"/>
                </a:lnTo>
                <a:lnTo>
                  <a:pt x="346739" y="774763"/>
                </a:lnTo>
                <a:lnTo>
                  <a:pt x="0" y="680732"/>
                </a:lnTo>
                <a:lnTo>
                  <a:pt x="0" y="357178"/>
                </a:lnTo>
                <a:lnTo>
                  <a:pt x="123140" y="406907"/>
                </a:lnTo>
                <a:lnTo>
                  <a:pt x="527061" y="536738"/>
                </a:lnTo>
                <a:lnTo>
                  <a:pt x="959832" y="673783"/>
                </a:lnTo>
                <a:lnTo>
                  <a:pt x="1428668" y="803614"/>
                </a:lnTo>
                <a:lnTo>
                  <a:pt x="1911930" y="904594"/>
                </a:lnTo>
                <a:lnTo>
                  <a:pt x="2040667" y="927838"/>
                </a:lnTo>
                <a:lnTo>
                  <a:pt x="2243718" y="897381"/>
                </a:lnTo>
                <a:lnTo>
                  <a:pt x="2683702" y="810826"/>
                </a:lnTo>
                <a:lnTo>
                  <a:pt x="3166964" y="702633"/>
                </a:lnTo>
                <a:lnTo>
                  <a:pt x="3664651" y="572802"/>
                </a:lnTo>
                <a:lnTo>
                  <a:pt x="4169551" y="406906"/>
                </a:lnTo>
                <a:lnTo>
                  <a:pt x="4717727" y="219371"/>
                </a:lnTo>
                <a:lnTo>
                  <a:pt x="5273117" y="2985"/>
                </a:lnTo>
                <a:lnTo>
                  <a:pt x="528002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NZ" sz="2400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7040035" y="961595"/>
            <a:ext cx="7799908" cy="3958287"/>
          </a:xfrm>
          <a:custGeom>
            <a:avLst/>
            <a:gdLst>
              <a:gd name="connsiteX0" fmla="*/ 5381095 w 5849931"/>
              <a:gd name="connsiteY0" fmla="*/ 0 h 2968715"/>
              <a:gd name="connsiteX1" fmla="*/ 5849931 w 5849931"/>
              <a:gd name="connsiteY1" fmla="*/ 692435 h 2968715"/>
              <a:gd name="connsiteX2" fmla="*/ 5085368 w 5849931"/>
              <a:gd name="connsiteY2" fmla="*/ 1197336 h 2968715"/>
              <a:gd name="connsiteX3" fmla="*/ 4328018 w 5849931"/>
              <a:gd name="connsiteY3" fmla="*/ 1658959 h 2968715"/>
              <a:gd name="connsiteX4" fmla="*/ 3585094 w 5849931"/>
              <a:gd name="connsiteY4" fmla="*/ 2055667 h 2968715"/>
              <a:gd name="connsiteX5" fmla="*/ 2885447 w 5849931"/>
              <a:gd name="connsiteY5" fmla="*/ 2423523 h 2968715"/>
              <a:gd name="connsiteX6" fmla="*/ 2193013 w 5849931"/>
              <a:gd name="connsiteY6" fmla="*/ 2733676 h 2968715"/>
              <a:gd name="connsiteX7" fmla="*/ 1623972 w 5849931"/>
              <a:gd name="connsiteY7" fmla="*/ 2968715 h 2968715"/>
              <a:gd name="connsiteX8" fmla="*/ 0 w 5849931"/>
              <a:gd name="connsiteY8" fmla="*/ 2968715 h 2968715"/>
              <a:gd name="connsiteX9" fmla="*/ 577333 w 5849931"/>
              <a:gd name="connsiteY9" fmla="*/ 2719250 h 2968715"/>
              <a:gd name="connsiteX10" fmla="*/ 1190426 w 5849931"/>
              <a:gd name="connsiteY10" fmla="*/ 2437948 h 2968715"/>
              <a:gd name="connsiteX11" fmla="*/ 1832370 w 5849931"/>
              <a:gd name="connsiteY11" fmla="*/ 2120582 h 2968715"/>
              <a:gd name="connsiteX12" fmla="*/ 2495953 w 5849931"/>
              <a:gd name="connsiteY12" fmla="*/ 1774365 h 2968715"/>
              <a:gd name="connsiteX13" fmla="*/ 3173962 w 5849931"/>
              <a:gd name="connsiteY13" fmla="*/ 1392083 h 2968715"/>
              <a:gd name="connsiteX14" fmla="*/ 3888034 w 5849931"/>
              <a:gd name="connsiteY14" fmla="*/ 966524 h 2968715"/>
              <a:gd name="connsiteX15" fmla="*/ 4616533 w 5849931"/>
              <a:gd name="connsiteY15" fmla="*/ 512114 h 2968715"/>
              <a:gd name="connsiteX16" fmla="*/ 5381095 w 5849931"/>
              <a:gd name="connsiteY16" fmla="*/ 0 h 29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931" h="2968715">
                <a:moveTo>
                  <a:pt x="5381095" y="0"/>
                </a:moveTo>
                <a:lnTo>
                  <a:pt x="5849931" y="692435"/>
                </a:lnTo>
                <a:lnTo>
                  <a:pt x="5085368" y="1197336"/>
                </a:lnTo>
                <a:lnTo>
                  <a:pt x="4328018" y="1658959"/>
                </a:lnTo>
                <a:lnTo>
                  <a:pt x="3585094" y="2055667"/>
                </a:lnTo>
                <a:lnTo>
                  <a:pt x="2885447" y="2423523"/>
                </a:lnTo>
                <a:lnTo>
                  <a:pt x="2193013" y="2733676"/>
                </a:lnTo>
                <a:lnTo>
                  <a:pt x="1623972" y="2968715"/>
                </a:lnTo>
                <a:lnTo>
                  <a:pt x="0" y="2968715"/>
                </a:lnTo>
                <a:lnTo>
                  <a:pt x="577333" y="2719250"/>
                </a:lnTo>
                <a:lnTo>
                  <a:pt x="1190426" y="2437948"/>
                </a:lnTo>
                <a:lnTo>
                  <a:pt x="1832370" y="2120582"/>
                </a:lnTo>
                <a:lnTo>
                  <a:pt x="2495953" y="1774365"/>
                </a:lnTo>
                <a:lnTo>
                  <a:pt x="3173962" y="1392083"/>
                </a:lnTo>
                <a:lnTo>
                  <a:pt x="3888034" y="966524"/>
                </a:lnTo>
                <a:lnTo>
                  <a:pt x="4616533" y="512114"/>
                </a:lnTo>
                <a:lnTo>
                  <a:pt x="538109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NZ" sz="2400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10015045" y="2346463"/>
            <a:ext cx="5748155" cy="2801099"/>
          </a:xfrm>
          <a:custGeom>
            <a:avLst/>
            <a:gdLst>
              <a:gd name="connsiteX0" fmla="*/ 3842640 w 4311116"/>
              <a:gd name="connsiteY0" fmla="*/ 0 h 2100824"/>
              <a:gd name="connsiteX1" fmla="*/ 4311116 w 4311116"/>
              <a:gd name="connsiteY1" fmla="*/ 701295 h 2100824"/>
              <a:gd name="connsiteX2" fmla="*/ 3972372 w 4311116"/>
              <a:gd name="connsiteY2" fmla="*/ 925420 h 2100824"/>
              <a:gd name="connsiteX3" fmla="*/ 3633628 w 4311116"/>
              <a:gd name="connsiteY3" fmla="*/ 1120625 h 2100824"/>
              <a:gd name="connsiteX4" fmla="*/ 3294883 w 4311116"/>
              <a:gd name="connsiteY4" fmla="*/ 1315831 h 2100824"/>
              <a:gd name="connsiteX5" fmla="*/ 2956139 w 4311116"/>
              <a:gd name="connsiteY5" fmla="*/ 1482117 h 2100824"/>
              <a:gd name="connsiteX6" fmla="*/ 2617395 w 4311116"/>
              <a:gd name="connsiteY6" fmla="*/ 1655634 h 2100824"/>
              <a:gd name="connsiteX7" fmla="*/ 2293065 w 4311116"/>
              <a:gd name="connsiteY7" fmla="*/ 1807460 h 2100824"/>
              <a:gd name="connsiteX8" fmla="*/ 1968735 w 4311116"/>
              <a:gd name="connsiteY8" fmla="*/ 1952057 h 2100824"/>
              <a:gd name="connsiteX9" fmla="*/ 1644406 w 4311116"/>
              <a:gd name="connsiteY9" fmla="*/ 2096654 h 2100824"/>
              <a:gd name="connsiteX10" fmla="*/ 1632716 w 4311116"/>
              <a:gd name="connsiteY10" fmla="*/ 2100824 h 2100824"/>
              <a:gd name="connsiteX11" fmla="*/ 1632716 w 4311116"/>
              <a:gd name="connsiteY11" fmla="*/ 1930064 h 2100824"/>
              <a:gd name="connsiteX12" fmla="*/ 0 w 4311116"/>
              <a:gd name="connsiteY12" fmla="*/ 1930064 h 2100824"/>
              <a:gd name="connsiteX13" fmla="*/ 563308 w 4311116"/>
              <a:gd name="connsiteY13" fmla="*/ 1691783 h 2100824"/>
              <a:gd name="connsiteX14" fmla="*/ 1190345 w 4311116"/>
              <a:gd name="connsiteY14" fmla="*/ 1431509 h 2100824"/>
              <a:gd name="connsiteX15" fmla="*/ 1824589 w 4311116"/>
              <a:gd name="connsiteY15" fmla="*/ 1120625 h 2100824"/>
              <a:gd name="connsiteX16" fmla="*/ 2473249 w 4311116"/>
              <a:gd name="connsiteY16" fmla="*/ 780823 h 2100824"/>
              <a:gd name="connsiteX17" fmla="*/ 3150737 w 4311116"/>
              <a:gd name="connsiteY17" fmla="*/ 412101 h 2100824"/>
              <a:gd name="connsiteX18" fmla="*/ 3842640 w 4311116"/>
              <a:gd name="connsiteY18" fmla="*/ 0 h 210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1116" h="2100824">
                <a:moveTo>
                  <a:pt x="3842640" y="0"/>
                </a:moveTo>
                <a:lnTo>
                  <a:pt x="4311116" y="701295"/>
                </a:lnTo>
                <a:lnTo>
                  <a:pt x="3972372" y="925420"/>
                </a:lnTo>
                <a:lnTo>
                  <a:pt x="3633628" y="1120625"/>
                </a:lnTo>
                <a:lnTo>
                  <a:pt x="3294883" y="1315831"/>
                </a:lnTo>
                <a:lnTo>
                  <a:pt x="2956139" y="1482117"/>
                </a:lnTo>
                <a:lnTo>
                  <a:pt x="2617395" y="1655634"/>
                </a:lnTo>
                <a:lnTo>
                  <a:pt x="2293065" y="1807460"/>
                </a:lnTo>
                <a:lnTo>
                  <a:pt x="1968735" y="1952057"/>
                </a:lnTo>
                <a:lnTo>
                  <a:pt x="1644406" y="2096654"/>
                </a:lnTo>
                <a:lnTo>
                  <a:pt x="1632716" y="2100824"/>
                </a:lnTo>
                <a:lnTo>
                  <a:pt x="1632716" y="1930064"/>
                </a:lnTo>
                <a:lnTo>
                  <a:pt x="0" y="1930064"/>
                </a:lnTo>
                <a:lnTo>
                  <a:pt x="563308" y="1691783"/>
                </a:lnTo>
                <a:lnTo>
                  <a:pt x="1190345" y="1431509"/>
                </a:lnTo>
                <a:lnTo>
                  <a:pt x="1824589" y="1120625"/>
                </a:lnTo>
                <a:lnTo>
                  <a:pt x="2473249" y="780823"/>
                </a:lnTo>
                <a:lnTo>
                  <a:pt x="3150737" y="412101"/>
                </a:lnTo>
                <a:lnTo>
                  <a:pt x="384264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NZ" sz="2400"/>
          </a:p>
        </p:txBody>
      </p:sp>
      <p:sp>
        <p:nvSpPr>
          <p:cNvPr id="63" name="Freeform 15"/>
          <p:cNvSpPr>
            <a:spLocks/>
          </p:cNvSpPr>
          <p:nvPr/>
        </p:nvSpPr>
        <p:spPr bwMode="auto">
          <a:xfrm>
            <a:off x="3241678" y="2346463"/>
            <a:ext cx="12521524" cy="4096909"/>
          </a:xfrm>
          <a:custGeom>
            <a:avLst/>
            <a:gdLst>
              <a:gd name="T0" fmla="*/ 1238 w 1303"/>
              <a:gd name="T1" fmla="*/ 0 h 425"/>
              <a:gd name="T2" fmla="*/ 1303 w 1303"/>
              <a:gd name="T3" fmla="*/ 97 h 425"/>
              <a:gd name="T4" fmla="*/ 1303 w 1303"/>
              <a:gd name="T5" fmla="*/ 97 h 425"/>
              <a:gd name="T6" fmla="*/ 1256 w 1303"/>
              <a:gd name="T7" fmla="*/ 128 h 425"/>
              <a:gd name="T8" fmla="*/ 1209 w 1303"/>
              <a:gd name="T9" fmla="*/ 155 h 425"/>
              <a:gd name="T10" fmla="*/ 1162 w 1303"/>
              <a:gd name="T11" fmla="*/ 182 h 425"/>
              <a:gd name="T12" fmla="*/ 1115 w 1303"/>
              <a:gd name="T13" fmla="*/ 205 h 425"/>
              <a:gd name="T14" fmla="*/ 1068 w 1303"/>
              <a:gd name="T15" fmla="*/ 229 h 425"/>
              <a:gd name="T16" fmla="*/ 1023 w 1303"/>
              <a:gd name="T17" fmla="*/ 250 h 425"/>
              <a:gd name="T18" fmla="*/ 978 w 1303"/>
              <a:gd name="T19" fmla="*/ 270 h 425"/>
              <a:gd name="T20" fmla="*/ 933 w 1303"/>
              <a:gd name="T21" fmla="*/ 290 h 425"/>
              <a:gd name="T22" fmla="*/ 888 w 1303"/>
              <a:gd name="T23" fmla="*/ 306 h 425"/>
              <a:gd name="T24" fmla="*/ 843 w 1303"/>
              <a:gd name="T25" fmla="*/ 323 h 425"/>
              <a:gd name="T26" fmla="*/ 799 w 1303"/>
              <a:gd name="T27" fmla="*/ 337 h 425"/>
              <a:gd name="T28" fmla="*/ 756 w 1303"/>
              <a:gd name="T29" fmla="*/ 351 h 425"/>
              <a:gd name="T30" fmla="*/ 671 w 1303"/>
              <a:gd name="T31" fmla="*/ 375 h 425"/>
              <a:gd name="T32" fmla="*/ 588 w 1303"/>
              <a:gd name="T33" fmla="*/ 393 h 425"/>
              <a:gd name="T34" fmla="*/ 507 w 1303"/>
              <a:gd name="T35" fmla="*/ 407 h 425"/>
              <a:gd name="T36" fmla="*/ 428 w 1303"/>
              <a:gd name="T37" fmla="*/ 416 h 425"/>
              <a:gd name="T38" fmla="*/ 350 w 1303"/>
              <a:gd name="T39" fmla="*/ 422 h 425"/>
              <a:gd name="T40" fmla="*/ 276 w 1303"/>
              <a:gd name="T41" fmla="*/ 425 h 425"/>
              <a:gd name="T42" fmla="*/ 202 w 1303"/>
              <a:gd name="T43" fmla="*/ 424 h 425"/>
              <a:gd name="T44" fmla="*/ 132 w 1303"/>
              <a:gd name="T45" fmla="*/ 420 h 425"/>
              <a:gd name="T46" fmla="*/ 65 w 1303"/>
              <a:gd name="T47" fmla="*/ 415 h 425"/>
              <a:gd name="T48" fmla="*/ 0 w 1303"/>
              <a:gd name="T49" fmla="*/ 406 h 425"/>
              <a:gd name="T50" fmla="*/ 0 w 1303"/>
              <a:gd name="T51" fmla="*/ 406 h 425"/>
              <a:gd name="T52" fmla="*/ 59 w 1303"/>
              <a:gd name="T53" fmla="*/ 406 h 425"/>
              <a:gd name="T54" fmla="*/ 121 w 1303"/>
              <a:gd name="T55" fmla="*/ 402 h 425"/>
              <a:gd name="T56" fmla="*/ 184 w 1303"/>
              <a:gd name="T57" fmla="*/ 397 h 425"/>
              <a:gd name="T58" fmla="*/ 251 w 1303"/>
              <a:gd name="T59" fmla="*/ 388 h 425"/>
              <a:gd name="T60" fmla="*/ 319 w 1303"/>
              <a:gd name="T61" fmla="*/ 377 h 425"/>
              <a:gd name="T62" fmla="*/ 390 w 1303"/>
              <a:gd name="T63" fmla="*/ 362 h 425"/>
              <a:gd name="T64" fmla="*/ 464 w 1303"/>
              <a:gd name="T65" fmla="*/ 344 h 425"/>
              <a:gd name="T66" fmla="*/ 541 w 1303"/>
              <a:gd name="T67" fmla="*/ 323 h 425"/>
              <a:gd name="T68" fmla="*/ 619 w 1303"/>
              <a:gd name="T69" fmla="*/ 297 h 425"/>
              <a:gd name="T70" fmla="*/ 700 w 1303"/>
              <a:gd name="T71" fmla="*/ 269 h 425"/>
              <a:gd name="T72" fmla="*/ 783 w 1303"/>
              <a:gd name="T73" fmla="*/ 234 h 425"/>
              <a:gd name="T74" fmla="*/ 870 w 1303"/>
              <a:gd name="T75" fmla="*/ 198 h 425"/>
              <a:gd name="T76" fmla="*/ 958 w 1303"/>
              <a:gd name="T77" fmla="*/ 155 h 425"/>
              <a:gd name="T78" fmla="*/ 1048 w 1303"/>
              <a:gd name="T79" fmla="*/ 108 h 425"/>
              <a:gd name="T80" fmla="*/ 1142 w 1303"/>
              <a:gd name="T81" fmla="*/ 57 h 425"/>
              <a:gd name="T82" fmla="*/ 1238 w 1303"/>
              <a:gd name="T8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3" h="425">
                <a:moveTo>
                  <a:pt x="1238" y="0"/>
                </a:moveTo>
                <a:lnTo>
                  <a:pt x="1303" y="97"/>
                </a:lnTo>
                <a:lnTo>
                  <a:pt x="1303" y="97"/>
                </a:lnTo>
                <a:lnTo>
                  <a:pt x="1256" y="128"/>
                </a:lnTo>
                <a:lnTo>
                  <a:pt x="1209" y="155"/>
                </a:lnTo>
                <a:lnTo>
                  <a:pt x="1162" y="182"/>
                </a:lnTo>
                <a:lnTo>
                  <a:pt x="1115" y="205"/>
                </a:lnTo>
                <a:lnTo>
                  <a:pt x="1068" y="229"/>
                </a:lnTo>
                <a:lnTo>
                  <a:pt x="1023" y="250"/>
                </a:lnTo>
                <a:lnTo>
                  <a:pt x="978" y="270"/>
                </a:lnTo>
                <a:lnTo>
                  <a:pt x="933" y="290"/>
                </a:lnTo>
                <a:lnTo>
                  <a:pt x="888" y="306"/>
                </a:lnTo>
                <a:lnTo>
                  <a:pt x="843" y="323"/>
                </a:lnTo>
                <a:lnTo>
                  <a:pt x="799" y="337"/>
                </a:lnTo>
                <a:lnTo>
                  <a:pt x="756" y="351"/>
                </a:lnTo>
                <a:lnTo>
                  <a:pt x="671" y="375"/>
                </a:lnTo>
                <a:lnTo>
                  <a:pt x="588" y="393"/>
                </a:lnTo>
                <a:lnTo>
                  <a:pt x="507" y="407"/>
                </a:lnTo>
                <a:lnTo>
                  <a:pt x="428" y="416"/>
                </a:lnTo>
                <a:lnTo>
                  <a:pt x="350" y="422"/>
                </a:lnTo>
                <a:lnTo>
                  <a:pt x="276" y="425"/>
                </a:lnTo>
                <a:lnTo>
                  <a:pt x="202" y="424"/>
                </a:lnTo>
                <a:lnTo>
                  <a:pt x="132" y="420"/>
                </a:lnTo>
                <a:lnTo>
                  <a:pt x="65" y="415"/>
                </a:lnTo>
                <a:lnTo>
                  <a:pt x="0" y="406"/>
                </a:lnTo>
                <a:lnTo>
                  <a:pt x="0" y="406"/>
                </a:lnTo>
                <a:lnTo>
                  <a:pt x="59" y="406"/>
                </a:lnTo>
                <a:lnTo>
                  <a:pt x="121" y="402"/>
                </a:lnTo>
                <a:lnTo>
                  <a:pt x="184" y="397"/>
                </a:lnTo>
                <a:lnTo>
                  <a:pt x="251" y="388"/>
                </a:lnTo>
                <a:lnTo>
                  <a:pt x="319" y="377"/>
                </a:lnTo>
                <a:lnTo>
                  <a:pt x="390" y="362"/>
                </a:lnTo>
                <a:lnTo>
                  <a:pt x="464" y="344"/>
                </a:lnTo>
                <a:lnTo>
                  <a:pt x="541" y="323"/>
                </a:lnTo>
                <a:lnTo>
                  <a:pt x="619" y="297"/>
                </a:lnTo>
                <a:lnTo>
                  <a:pt x="700" y="269"/>
                </a:lnTo>
                <a:lnTo>
                  <a:pt x="783" y="234"/>
                </a:lnTo>
                <a:lnTo>
                  <a:pt x="870" y="198"/>
                </a:lnTo>
                <a:lnTo>
                  <a:pt x="958" y="155"/>
                </a:lnTo>
                <a:lnTo>
                  <a:pt x="1048" y="108"/>
                </a:lnTo>
                <a:lnTo>
                  <a:pt x="1142" y="57"/>
                </a:lnTo>
                <a:lnTo>
                  <a:pt x="1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876036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-3586500" y="4596881"/>
            <a:ext cx="5462536" cy="1711857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BE564268-5C5F-4E7B-8682-DF7567677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0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ootball player on a field&#10;&#10;Description generated with very high confidence">
            <a:extLst>
              <a:ext uri="{FF2B5EF4-FFF2-40B4-BE49-F238E27FC236}">
                <a16:creationId xmlns:a16="http://schemas.microsoft.com/office/drawing/2014/main" id="{6F04D6E0-6F1A-4959-8E30-05800BB739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2"/>
          <a:stretch/>
        </p:blipFill>
        <p:spPr>
          <a:xfrm>
            <a:off x="6083213" y="0"/>
            <a:ext cx="6157471" cy="6858000"/>
          </a:xfrm>
          <a:prstGeom prst="rect">
            <a:avLst/>
          </a:prstGeom>
        </p:spPr>
      </p:pic>
      <p:sp>
        <p:nvSpPr>
          <p:cNvPr id="99" name="Freeform 98"/>
          <p:cNvSpPr>
            <a:spLocks/>
          </p:cNvSpPr>
          <p:nvPr/>
        </p:nvSpPr>
        <p:spPr bwMode="auto">
          <a:xfrm>
            <a:off x="-2" y="6007573"/>
            <a:ext cx="1923459" cy="319612"/>
          </a:xfrm>
          <a:custGeom>
            <a:avLst/>
            <a:gdLst>
              <a:gd name="connsiteX0" fmla="*/ 0 w 1407026"/>
              <a:gd name="connsiteY0" fmla="*/ 0 h 233799"/>
              <a:gd name="connsiteX1" fmla="*/ 104124 w 1407026"/>
              <a:gd name="connsiteY1" fmla="*/ 25794 h 233799"/>
              <a:gd name="connsiteX2" fmla="*/ 509472 w 1407026"/>
              <a:gd name="connsiteY2" fmla="*/ 90347 h 233799"/>
              <a:gd name="connsiteX3" fmla="*/ 936534 w 1407026"/>
              <a:gd name="connsiteY3" fmla="*/ 154901 h 233799"/>
              <a:gd name="connsiteX4" fmla="*/ 1407026 w 1407026"/>
              <a:gd name="connsiteY4" fmla="*/ 190764 h 233799"/>
              <a:gd name="connsiteX5" fmla="*/ 885865 w 1407026"/>
              <a:gd name="connsiteY5" fmla="*/ 233799 h 233799"/>
              <a:gd name="connsiteX6" fmla="*/ 393658 w 1407026"/>
              <a:gd name="connsiteY6" fmla="*/ 233799 h 233799"/>
              <a:gd name="connsiteX7" fmla="*/ 0 w 1407026"/>
              <a:gd name="connsiteY7" fmla="*/ 208633 h 233799"/>
              <a:gd name="connsiteX8" fmla="*/ 0 w 1407026"/>
              <a:gd name="connsiteY8" fmla="*/ 0 h 2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7026" h="233799">
                <a:moveTo>
                  <a:pt x="0" y="0"/>
                </a:moveTo>
                <a:lnTo>
                  <a:pt x="104124" y="25794"/>
                </a:lnTo>
                <a:lnTo>
                  <a:pt x="509472" y="90347"/>
                </a:lnTo>
                <a:lnTo>
                  <a:pt x="936534" y="154901"/>
                </a:lnTo>
                <a:lnTo>
                  <a:pt x="1407026" y="190764"/>
                </a:lnTo>
                <a:lnTo>
                  <a:pt x="885865" y="233799"/>
                </a:lnTo>
                <a:lnTo>
                  <a:pt x="393658" y="233799"/>
                </a:lnTo>
                <a:lnTo>
                  <a:pt x="0" y="20863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NZ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00202"/>
            <a:ext cx="5376499" cy="4194604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53" t="89828" b="-108"/>
          <a:stretch>
            <a:fillRect/>
          </a:stretch>
        </p:blipFill>
        <p:spPr>
          <a:xfrm>
            <a:off x="3176357" y="6021288"/>
            <a:ext cx="9015644" cy="836712"/>
          </a:xfrm>
          <a:custGeom>
            <a:avLst/>
            <a:gdLst>
              <a:gd name="connsiteX0" fmla="*/ 6761732 w 6761733"/>
              <a:gd name="connsiteY0" fmla="*/ 0 h 627534"/>
              <a:gd name="connsiteX1" fmla="*/ 6761733 w 6761733"/>
              <a:gd name="connsiteY1" fmla="*/ 0 h 627534"/>
              <a:gd name="connsiteX2" fmla="*/ 6761733 w 6761733"/>
              <a:gd name="connsiteY2" fmla="*/ 627534 h 627534"/>
              <a:gd name="connsiteX3" fmla="*/ 0 w 6761733"/>
              <a:gd name="connsiteY3" fmla="*/ 627534 h 627534"/>
              <a:gd name="connsiteX4" fmla="*/ 30311 w 6761733"/>
              <a:gd name="connsiteY4" fmla="*/ 620940 h 627534"/>
              <a:gd name="connsiteX5" fmla="*/ 6761732 w 6761733"/>
              <a:gd name="connsiteY5" fmla="*/ 620940 h 627534"/>
              <a:gd name="connsiteX6" fmla="*/ 6761732 w 6761733"/>
              <a:gd name="connsiteY6" fmla="*/ 0 h 62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1733" h="627534">
                <a:moveTo>
                  <a:pt x="6761732" y="0"/>
                </a:moveTo>
                <a:lnTo>
                  <a:pt x="6761733" y="0"/>
                </a:lnTo>
                <a:lnTo>
                  <a:pt x="6761733" y="627534"/>
                </a:lnTo>
                <a:lnTo>
                  <a:pt x="0" y="627534"/>
                </a:lnTo>
                <a:lnTo>
                  <a:pt x="30311" y="620940"/>
                </a:lnTo>
                <a:lnTo>
                  <a:pt x="6761732" y="620940"/>
                </a:lnTo>
                <a:lnTo>
                  <a:pt x="6761732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2" y="261669"/>
            <a:ext cx="5465425" cy="9461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5" name="Freeform 42"/>
          <p:cNvSpPr>
            <a:spLocks/>
          </p:cNvSpPr>
          <p:nvPr/>
        </p:nvSpPr>
        <p:spPr bwMode="auto">
          <a:xfrm>
            <a:off x="1033883" y="5312299"/>
            <a:ext cx="3892837" cy="1599877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67" name="Freeform 44"/>
          <p:cNvSpPr>
            <a:spLocks/>
          </p:cNvSpPr>
          <p:nvPr/>
        </p:nvSpPr>
        <p:spPr bwMode="auto">
          <a:xfrm>
            <a:off x="-606422" y="6403909"/>
            <a:ext cx="1640305" cy="514041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cxnSp>
        <p:nvCxnSpPr>
          <p:cNvPr id="2062" name="Straight Connector 2061"/>
          <p:cNvCxnSpPr/>
          <p:nvPr/>
        </p:nvCxnSpPr>
        <p:spPr>
          <a:xfrm>
            <a:off x="431372" y="1220755"/>
            <a:ext cx="546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>
            <a:spLocks/>
          </p:cNvSpPr>
          <p:nvPr/>
        </p:nvSpPr>
        <p:spPr bwMode="auto">
          <a:xfrm>
            <a:off x="0" y="4919881"/>
            <a:ext cx="12192000" cy="1523491"/>
          </a:xfrm>
          <a:custGeom>
            <a:avLst/>
            <a:gdLst>
              <a:gd name="connsiteX0" fmla="*/ 5280025 w 9144000"/>
              <a:gd name="connsiteY0" fmla="*/ 0 h 1142618"/>
              <a:gd name="connsiteX1" fmla="*/ 6903997 w 9144000"/>
              <a:gd name="connsiteY1" fmla="*/ 0 h 1142618"/>
              <a:gd name="connsiteX2" fmla="*/ 6809455 w 9144000"/>
              <a:gd name="connsiteY2" fmla="*/ 39050 h 1142618"/>
              <a:gd name="connsiteX3" fmla="*/ 6174724 w 9144000"/>
              <a:gd name="connsiteY3" fmla="*/ 277074 h 1142618"/>
              <a:gd name="connsiteX4" fmla="*/ 5547206 w 9144000"/>
              <a:gd name="connsiteY4" fmla="*/ 479034 h 1142618"/>
              <a:gd name="connsiteX5" fmla="*/ 4948538 w 9144000"/>
              <a:gd name="connsiteY5" fmla="*/ 637717 h 1142618"/>
              <a:gd name="connsiteX6" fmla="*/ 4378724 w 9144000"/>
              <a:gd name="connsiteY6" fmla="*/ 781975 h 1142618"/>
              <a:gd name="connsiteX7" fmla="*/ 3830546 w 9144000"/>
              <a:gd name="connsiteY7" fmla="*/ 882955 h 1142618"/>
              <a:gd name="connsiteX8" fmla="*/ 3296795 w 9144000"/>
              <a:gd name="connsiteY8" fmla="*/ 947871 h 1142618"/>
              <a:gd name="connsiteX9" fmla="*/ 2794718 w 9144000"/>
              <a:gd name="connsiteY9" fmla="*/ 1005251 h 1142618"/>
              <a:gd name="connsiteX10" fmla="*/ 2856490 w 9144000"/>
              <a:gd name="connsiteY10" fmla="*/ 1005251 h 1142618"/>
              <a:gd name="connsiteX11" fmla="*/ 3303344 w 9144000"/>
              <a:gd name="connsiteY11" fmla="*/ 976332 h 1142618"/>
              <a:gd name="connsiteX12" fmla="*/ 3757405 w 9144000"/>
              <a:gd name="connsiteY12" fmla="*/ 940183 h 1142618"/>
              <a:gd name="connsiteX13" fmla="*/ 4240296 w 9144000"/>
              <a:gd name="connsiteY13" fmla="*/ 875114 h 1142618"/>
              <a:gd name="connsiteX14" fmla="*/ 4730393 w 9144000"/>
              <a:gd name="connsiteY14" fmla="*/ 795586 h 1142618"/>
              <a:gd name="connsiteX15" fmla="*/ 5242113 w 9144000"/>
              <a:gd name="connsiteY15" fmla="*/ 687138 h 1142618"/>
              <a:gd name="connsiteX16" fmla="*/ 5775455 w 9144000"/>
              <a:gd name="connsiteY16" fmla="*/ 557001 h 1142618"/>
              <a:gd name="connsiteX17" fmla="*/ 6330419 w 9144000"/>
              <a:gd name="connsiteY17" fmla="*/ 405174 h 1142618"/>
              <a:gd name="connsiteX18" fmla="*/ 6892591 w 9144000"/>
              <a:gd name="connsiteY18" fmla="*/ 217199 h 1142618"/>
              <a:gd name="connsiteX19" fmla="*/ 7476384 w 9144000"/>
              <a:gd name="connsiteY19" fmla="*/ 14763 h 1142618"/>
              <a:gd name="connsiteX20" fmla="*/ 7511284 w 9144000"/>
              <a:gd name="connsiteY20" fmla="*/ 0 h 1142618"/>
              <a:gd name="connsiteX21" fmla="*/ 9144000 w 9144000"/>
              <a:gd name="connsiteY21" fmla="*/ 0 h 1142618"/>
              <a:gd name="connsiteX22" fmla="*/ 9144000 w 9144000"/>
              <a:gd name="connsiteY22" fmla="*/ 170760 h 1142618"/>
              <a:gd name="connsiteX23" fmla="*/ 8831361 w 9144000"/>
              <a:gd name="connsiteY23" fmla="*/ 282267 h 1142618"/>
              <a:gd name="connsiteX24" fmla="*/ 8507031 w 9144000"/>
              <a:gd name="connsiteY24" fmla="*/ 405174 h 1142618"/>
              <a:gd name="connsiteX25" fmla="*/ 8189909 w 9144000"/>
              <a:gd name="connsiteY25" fmla="*/ 506392 h 1142618"/>
              <a:gd name="connsiteX26" fmla="*/ 7879994 w 9144000"/>
              <a:gd name="connsiteY26" fmla="*/ 607610 h 1142618"/>
              <a:gd name="connsiteX27" fmla="*/ 7267372 w 9144000"/>
              <a:gd name="connsiteY27" fmla="*/ 781126 h 1142618"/>
              <a:gd name="connsiteX28" fmla="*/ 6669164 w 9144000"/>
              <a:gd name="connsiteY28" fmla="*/ 911263 h 1142618"/>
              <a:gd name="connsiteX29" fmla="*/ 6085370 w 9144000"/>
              <a:gd name="connsiteY29" fmla="*/ 1012481 h 1142618"/>
              <a:gd name="connsiteX30" fmla="*/ 5515992 w 9144000"/>
              <a:gd name="connsiteY30" fmla="*/ 1077550 h 1142618"/>
              <a:gd name="connsiteX31" fmla="*/ 4953820 w 9144000"/>
              <a:gd name="connsiteY31" fmla="*/ 1120929 h 1142618"/>
              <a:gd name="connsiteX32" fmla="*/ 4420479 w 9144000"/>
              <a:gd name="connsiteY32" fmla="*/ 1142618 h 1142618"/>
              <a:gd name="connsiteX33" fmla="*/ 3887137 w 9144000"/>
              <a:gd name="connsiteY33" fmla="*/ 1135388 h 1142618"/>
              <a:gd name="connsiteX34" fmla="*/ 3382625 w 9144000"/>
              <a:gd name="connsiteY34" fmla="*/ 1106469 h 1142618"/>
              <a:gd name="connsiteX35" fmla="*/ 2899734 w 9144000"/>
              <a:gd name="connsiteY35" fmla="*/ 1070320 h 1142618"/>
              <a:gd name="connsiteX36" fmla="*/ 2520932 w 9144000"/>
              <a:gd name="connsiteY36" fmla="*/ 1017706 h 1142618"/>
              <a:gd name="connsiteX37" fmla="*/ 2308633 w 9144000"/>
              <a:gd name="connsiteY37" fmla="*/ 1027212 h 1142618"/>
              <a:gd name="connsiteX38" fmla="*/ 1839798 w 9144000"/>
              <a:gd name="connsiteY38" fmla="*/ 1027212 h 1142618"/>
              <a:gd name="connsiteX39" fmla="*/ 1407027 w 9144000"/>
              <a:gd name="connsiteY39" fmla="*/ 1012786 h 1142618"/>
              <a:gd name="connsiteX40" fmla="*/ 1730338 w 9144000"/>
              <a:gd name="connsiteY40" fmla="*/ 972372 h 1142618"/>
              <a:gd name="connsiteX41" fmla="*/ 1313263 w 9144000"/>
              <a:gd name="connsiteY41" fmla="*/ 933445 h 1142618"/>
              <a:gd name="connsiteX42" fmla="*/ 815575 w 9144000"/>
              <a:gd name="connsiteY42" fmla="*/ 868530 h 1142618"/>
              <a:gd name="connsiteX43" fmla="*/ 346739 w 9144000"/>
              <a:gd name="connsiteY43" fmla="*/ 774763 h 1142618"/>
              <a:gd name="connsiteX44" fmla="*/ 0 w 9144000"/>
              <a:gd name="connsiteY44" fmla="*/ 680732 h 1142618"/>
              <a:gd name="connsiteX45" fmla="*/ 0 w 9144000"/>
              <a:gd name="connsiteY45" fmla="*/ 357178 h 1142618"/>
              <a:gd name="connsiteX46" fmla="*/ 123140 w 9144000"/>
              <a:gd name="connsiteY46" fmla="*/ 406907 h 1142618"/>
              <a:gd name="connsiteX47" fmla="*/ 527061 w 9144000"/>
              <a:gd name="connsiteY47" fmla="*/ 536738 h 1142618"/>
              <a:gd name="connsiteX48" fmla="*/ 959832 w 9144000"/>
              <a:gd name="connsiteY48" fmla="*/ 673783 h 1142618"/>
              <a:gd name="connsiteX49" fmla="*/ 1428668 w 9144000"/>
              <a:gd name="connsiteY49" fmla="*/ 803614 h 1142618"/>
              <a:gd name="connsiteX50" fmla="*/ 1911930 w 9144000"/>
              <a:gd name="connsiteY50" fmla="*/ 904594 h 1142618"/>
              <a:gd name="connsiteX51" fmla="*/ 2040667 w 9144000"/>
              <a:gd name="connsiteY51" fmla="*/ 927838 h 1142618"/>
              <a:gd name="connsiteX52" fmla="*/ 2243718 w 9144000"/>
              <a:gd name="connsiteY52" fmla="*/ 897381 h 1142618"/>
              <a:gd name="connsiteX53" fmla="*/ 2683702 w 9144000"/>
              <a:gd name="connsiteY53" fmla="*/ 810826 h 1142618"/>
              <a:gd name="connsiteX54" fmla="*/ 3166964 w 9144000"/>
              <a:gd name="connsiteY54" fmla="*/ 702633 h 1142618"/>
              <a:gd name="connsiteX55" fmla="*/ 3664651 w 9144000"/>
              <a:gd name="connsiteY55" fmla="*/ 572802 h 1142618"/>
              <a:gd name="connsiteX56" fmla="*/ 4169551 w 9144000"/>
              <a:gd name="connsiteY56" fmla="*/ 406906 h 1142618"/>
              <a:gd name="connsiteX57" fmla="*/ 4717727 w 9144000"/>
              <a:gd name="connsiteY57" fmla="*/ 219371 h 1142618"/>
              <a:gd name="connsiteX58" fmla="*/ 5273117 w 9144000"/>
              <a:gd name="connsiteY58" fmla="*/ 2985 h 1142618"/>
              <a:gd name="connsiteX59" fmla="*/ 5280025 w 9144000"/>
              <a:gd name="connsiteY59" fmla="*/ 0 h 114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144000" h="1142618">
                <a:moveTo>
                  <a:pt x="5280025" y="0"/>
                </a:moveTo>
                <a:lnTo>
                  <a:pt x="6903997" y="0"/>
                </a:lnTo>
                <a:lnTo>
                  <a:pt x="6809455" y="39050"/>
                </a:lnTo>
                <a:lnTo>
                  <a:pt x="6174724" y="277074"/>
                </a:lnTo>
                <a:lnTo>
                  <a:pt x="5547206" y="479034"/>
                </a:lnTo>
                <a:lnTo>
                  <a:pt x="4948538" y="637717"/>
                </a:lnTo>
                <a:lnTo>
                  <a:pt x="4378724" y="781975"/>
                </a:lnTo>
                <a:lnTo>
                  <a:pt x="3830546" y="882955"/>
                </a:lnTo>
                <a:lnTo>
                  <a:pt x="3296795" y="947871"/>
                </a:lnTo>
                <a:lnTo>
                  <a:pt x="2794718" y="1005251"/>
                </a:lnTo>
                <a:lnTo>
                  <a:pt x="2856490" y="1005251"/>
                </a:lnTo>
                <a:lnTo>
                  <a:pt x="3303344" y="976332"/>
                </a:lnTo>
                <a:lnTo>
                  <a:pt x="3757405" y="940183"/>
                </a:lnTo>
                <a:lnTo>
                  <a:pt x="4240296" y="875114"/>
                </a:lnTo>
                <a:lnTo>
                  <a:pt x="4730393" y="795586"/>
                </a:lnTo>
                <a:lnTo>
                  <a:pt x="5242113" y="687138"/>
                </a:lnTo>
                <a:lnTo>
                  <a:pt x="5775455" y="557001"/>
                </a:lnTo>
                <a:lnTo>
                  <a:pt x="6330419" y="405174"/>
                </a:lnTo>
                <a:lnTo>
                  <a:pt x="6892591" y="217199"/>
                </a:lnTo>
                <a:lnTo>
                  <a:pt x="7476384" y="14763"/>
                </a:lnTo>
                <a:lnTo>
                  <a:pt x="7511284" y="0"/>
                </a:lnTo>
                <a:lnTo>
                  <a:pt x="9144000" y="0"/>
                </a:lnTo>
                <a:lnTo>
                  <a:pt x="9144000" y="170760"/>
                </a:lnTo>
                <a:lnTo>
                  <a:pt x="8831361" y="282267"/>
                </a:lnTo>
                <a:lnTo>
                  <a:pt x="8507031" y="405174"/>
                </a:lnTo>
                <a:lnTo>
                  <a:pt x="8189909" y="506392"/>
                </a:lnTo>
                <a:lnTo>
                  <a:pt x="7879994" y="607610"/>
                </a:lnTo>
                <a:lnTo>
                  <a:pt x="7267372" y="781126"/>
                </a:lnTo>
                <a:lnTo>
                  <a:pt x="6669164" y="911263"/>
                </a:lnTo>
                <a:lnTo>
                  <a:pt x="6085370" y="1012481"/>
                </a:lnTo>
                <a:lnTo>
                  <a:pt x="5515992" y="1077550"/>
                </a:lnTo>
                <a:lnTo>
                  <a:pt x="4953820" y="1120929"/>
                </a:lnTo>
                <a:lnTo>
                  <a:pt x="4420479" y="1142618"/>
                </a:lnTo>
                <a:lnTo>
                  <a:pt x="3887137" y="1135388"/>
                </a:lnTo>
                <a:lnTo>
                  <a:pt x="3382625" y="1106469"/>
                </a:lnTo>
                <a:lnTo>
                  <a:pt x="2899734" y="1070320"/>
                </a:lnTo>
                <a:lnTo>
                  <a:pt x="2520932" y="1017706"/>
                </a:lnTo>
                <a:lnTo>
                  <a:pt x="2308633" y="1027212"/>
                </a:lnTo>
                <a:lnTo>
                  <a:pt x="1839798" y="1027212"/>
                </a:lnTo>
                <a:lnTo>
                  <a:pt x="1407027" y="1012786"/>
                </a:lnTo>
                <a:lnTo>
                  <a:pt x="1730338" y="972372"/>
                </a:lnTo>
                <a:lnTo>
                  <a:pt x="1313263" y="933445"/>
                </a:lnTo>
                <a:lnTo>
                  <a:pt x="815575" y="868530"/>
                </a:lnTo>
                <a:lnTo>
                  <a:pt x="346739" y="774763"/>
                </a:lnTo>
                <a:lnTo>
                  <a:pt x="0" y="680732"/>
                </a:lnTo>
                <a:lnTo>
                  <a:pt x="0" y="357178"/>
                </a:lnTo>
                <a:lnTo>
                  <a:pt x="123140" y="406907"/>
                </a:lnTo>
                <a:lnTo>
                  <a:pt x="527061" y="536738"/>
                </a:lnTo>
                <a:lnTo>
                  <a:pt x="959832" y="673783"/>
                </a:lnTo>
                <a:lnTo>
                  <a:pt x="1428668" y="803614"/>
                </a:lnTo>
                <a:lnTo>
                  <a:pt x="1911930" y="904594"/>
                </a:lnTo>
                <a:lnTo>
                  <a:pt x="2040667" y="927838"/>
                </a:lnTo>
                <a:lnTo>
                  <a:pt x="2243718" y="897381"/>
                </a:lnTo>
                <a:lnTo>
                  <a:pt x="2683702" y="810826"/>
                </a:lnTo>
                <a:lnTo>
                  <a:pt x="3166964" y="702633"/>
                </a:lnTo>
                <a:lnTo>
                  <a:pt x="3664651" y="572802"/>
                </a:lnTo>
                <a:lnTo>
                  <a:pt x="4169551" y="406906"/>
                </a:lnTo>
                <a:lnTo>
                  <a:pt x="4717727" y="219371"/>
                </a:lnTo>
                <a:lnTo>
                  <a:pt x="5273117" y="2985"/>
                </a:lnTo>
                <a:lnTo>
                  <a:pt x="528002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NZ" sz="2400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7040035" y="961595"/>
            <a:ext cx="7799908" cy="3958287"/>
          </a:xfrm>
          <a:custGeom>
            <a:avLst/>
            <a:gdLst>
              <a:gd name="connsiteX0" fmla="*/ 5381095 w 5849931"/>
              <a:gd name="connsiteY0" fmla="*/ 0 h 2968715"/>
              <a:gd name="connsiteX1" fmla="*/ 5849931 w 5849931"/>
              <a:gd name="connsiteY1" fmla="*/ 692435 h 2968715"/>
              <a:gd name="connsiteX2" fmla="*/ 5085368 w 5849931"/>
              <a:gd name="connsiteY2" fmla="*/ 1197336 h 2968715"/>
              <a:gd name="connsiteX3" fmla="*/ 4328018 w 5849931"/>
              <a:gd name="connsiteY3" fmla="*/ 1658959 h 2968715"/>
              <a:gd name="connsiteX4" fmla="*/ 3585094 w 5849931"/>
              <a:gd name="connsiteY4" fmla="*/ 2055667 h 2968715"/>
              <a:gd name="connsiteX5" fmla="*/ 2885447 w 5849931"/>
              <a:gd name="connsiteY5" fmla="*/ 2423523 h 2968715"/>
              <a:gd name="connsiteX6" fmla="*/ 2193013 w 5849931"/>
              <a:gd name="connsiteY6" fmla="*/ 2733676 h 2968715"/>
              <a:gd name="connsiteX7" fmla="*/ 1623972 w 5849931"/>
              <a:gd name="connsiteY7" fmla="*/ 2968715 h 2968715"/>
              <a:gd name="connsiteX8" fmla="*/ 0 w 5849931"/>
              <a:gd name="connsiteY8" fmla="*/ 2968715 h 2968715"/>
              <a:gd name="connsiteX9" fmla="*/ 577333 w 5849931"/>
              <a:gd name="connsiteY9" fmla="*/ 2719250 h 2968715"/>
              <a:gd name="connsiteX10" fmla="*/ 1190426 w 5849931"/>
              <a:gd name="connsiteY10" fmla="*/ 2437948 h 2968715"/>
              <a:gd name="connsiteX11" fmla="*/ 1832370 w 5849931"/>
              <a:gd name="connsiteY11" fmla="*/ 2120582 h 2968715"/>
              <a:gd name="connsiteX12" fmla="*/ 2495953 w 5849931"/>
              <a:gd name="connsiteY12" fmla="*/ 1774365 h 2968715"/>
              <a:gd name="connsiteX13" fmla="*/ 3173962 w 5849931"/>
              <a:gd name="connsiteY13" fmla="*/ 1392083 h 2968715"/>
              <a:gd name="connsiteX14" fmla="*/ 3888034 w 5849931"/>
              <a:gd name="connsiteY14" fmla="*/ 966524 h 2968715"/>
              <a:gd name="connsiteX15" fmla="*/ 4616533 w 5849931"/>
              <a:gd name="connsiteY15" fmla="*/ 512114 h 2968715"/>
              <a:gd name="connsiteX16" fmla="*/ 5381095 w 5849931"/>
              <a:gd name="connsiteY16" fmla="*/ 0 h 29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931" h="2968715">
                <a:moveTo>
                  <a:pt x="5381095" y="0"/>
                </a:moveTo>
                <a:lnTo>
                  <a:pt x="5849931" y="692435"/>
                </a:lnTo>
                <a:lnTo>
                  <a:pt x="5085368" y="1197336"/>
                </a:lnTo>
                <a:lnTo>
                  <a:pt x="4328018" y="1658959"/>
                </a:lnTo>
                <a:lnTo>
                  <a:pt x="3585094" y="2055667"/>
                </a:lnTo>
                <a:lnTo>
                  <a:pt x="2885447" y="2423523"/>
                </a:lnTo>
                <a:lnTo>
                  <a:pt x="2193013" y="2733676"/>
                </a:lnTo>
                <a:lnTo>
                  <a:pt x="1623972" y="2968715"/>
                </a:lnTo>
                <a:lnTo>
                  <a:pt x="0" y="2968715"/>
                </a:lnTo>
                <a:lnTo>
                  <a:pt x="577333" y="2719250"/>
                </a:lnTo>
                <a:lnTo>
                  <a:pt x="1190426" y="2437948"/>
                </a:lnTo>
                <a:lnTo>
                  <a:pt x="1832370" y="2120582"/>
                </a:lnTo>
                <a:lnTo>
                  <a:pt x="2495953" y="1774365"/>
                </a:lnTo>
                <a:lnTo>
                  <a:pt x="3173962" y="1392083"/>
                </a:lnTo>
                <a:lnTo>
                  <a:pt x="3888034" y="966524"/>
                </a:lnTo>
                <a:lnTo>
                  <a:pt x="4616533" y="512114"/>
                </a:lnTo>
                <a:lnTo>
                  <a:pt x="538109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NZ" sz="2400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10015045" y="2346463"/>
            <a:ext cx="5748155" cy="2801099"/>
          </a:xfrm>
          <a:custGeom>
            <a:avLst/>
            <a:gdLst>
              <a:gd name="connsiteX0" fmla="*/ 3842640 w 4311116"/>
              <a:gd name="connsiteY0" fmla="*/ 0 h 2100824"/>
              <a:gd name="connsiteX1" fmla="*/ 4311116 w 4311116"/>
              <a:gd name="connsiteY1" fmla="*/ 701295 h 2100824"/>
              <a:gd name="connsiteX2" fmla="*/ 3972372 w 4311116"/>
              <a:gd name="connsiteY2" fmla="*/ 925420 h 2100824"/>
              <a:gd name="connsiteX3" fmla="*/ 3633628 w 4311116"/>
              <a:gd name="connsiteY3" fmla="*/ 1120625 h 2100824"/>
              <a:gd name="connsiteX4" fmla="*/ 3294883 w 4311116"/>
              <a:gd name="connsiteY4" fmla="*/ 1315831 h 2100824"/>
              <a:gd name="connsiteX5" fmla="*/ 2956139 w 4311116"/>
              <a:gd name="connsiteY5" fmla="*/ 1482117 h 2100824"/>
              <a:gd name="connsiteX6" fmla="*/ 2617395 w 4311116"/>
              <a:gd name="connsiteY6" fmla="*/ 1655634 h 2100824"/>
              <a:gd name="connsiteX7" fmla="*/ 2293065 w 4311116"/>
              <a:gd name="connsiteY7" fmla="*/ 1807460 h 2100824"/>
              <a:gd name="connsiteX8" fmla="*/ 1968735 w 4311116"/>
              <a:gd name="connsiteY8" fmla="*/ 1952057 h 2100824"/>
              <a:gd name="connsiteX9" fmla="*/ 1644406 w 4311116"/>
              <a:gd name="connsiteY9" fmla="*/ 2096654 h 2100824"/>
              <a:gd name="connsiteX10" fmla="*/ 1632716 w 4311116"/>
              <a:gd name="connsiteY10" fmla="*/ 2100824 h 2100824"/>
              <a:gd name="connsiteX11" fmla="*/ 1632716 w 4311116"/>
              <a:gd name="connsiteY11" fmla="*/ 1930064 h 2100824"/>
              <a:gd name="connsiteX12" fmla="*/ 0 w 4311116"/>
              <a:gd name="connsiteY12" fmla="*/ 1930064 h 2100824"/>
              <a:gd name="connsiteX13" fmla="*/ 563308 w 4311116"/>
              <a:gd name="connsiteY13" fmla="*/ 1691783 h 2100824"/>
              <a:gd name="connsiteX14" fmla="*/ 1190345 w 4311116"/>
              <a:gd name="connsiteY14" fmla="*/ 1431509 h 2100824"/>
              <a:gd name="connsiteX15" fmla="*/ 1824589 w 4311116"/>
              <a:gd name="connsiteY15" fmla="*/ 1120625 h 2100824"/>
              <a:gd name="connsiteX16" fmla="*/ 2473249 w 4311116"/>
              <a:gd name="connsiteY16" fmla="*/ 780823 h 2100824"/>
              <a:gd name="connsiteX17" fmla="*/ 3150737 w 4311116"/>
              <a:gd name="connsiteY17" fmla="*/ 412101 h 2100824"/>
              <a:gd name="connsiteX18" fmla="*/ 3842640 w 4311116"/>
              <a:gd name="connsiteY18" fmla="*/ 0 h 210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1116" h="2100824">
                <a:moveTo>
                  <a:pt x="3842640" y="0"/>
                </a:moveTo>
                <a:lnTo>
                  <a:pt x="4311116" y="701295"/>
                </a:lnTo>
                <a:lnTo>
                  <a:pt x="3972372" y="925420"/>
                </a:lnTo>
                <a:lnTo>
                  <a:pt x="3633628" y="1120625"/>
                </a:lnTo>
                <a:lnTo>
                  <a:pt x="3294883" y="1315831"/>
                </a:lnTo>
                <a:lnTo>
                  <a:pt x="2956139" y="1482117"/>
                </a:lnTo>
                <a:lnTo>
                  <a:pt x="2617395" y="1655634"/>
                </a:lnTo>
                <a:lnTo>
                  <a:pt x="2293065" y="1807460"/>
                </a:lnTo>
                <a:lnTo>
                  <a:pt x="1968735" y="1952057"/>
                </a:lnTo>
                <a:lnTo>
                  <a:pt x="1644406" y="2096654"/>
                </a:lnTo>
                <a:lnTo>
                  <a:pt x="1632716" y="2100824"/>
                </a:lnTo>
                <a:lnTo>
                  <a:pt x="1632716" y="1930064"/>
                </a:lnTo>
                <a:lnTo>
                  <a:pt x="0" y="1930064"/>
                </a:lnTo>
                <a:lnTo>
                  <a:pt x="563308" y="1691783"/>
                </a:lnTo>
                <a:lnTo>
                  <a:pt x="1190345" y="1431509"/>
                </a:lnTo>
                <a:lnTo>
                  <a:pt x="1824589" y="1120625"/>
                </a:lnTo>
                <a:lnTo>
                  <a:pt x="2473249" y="780823"/>
                </a:lnTo>
                <a:lnTo>
                  <a:pt x="3150737" y="412101"/>
                </a:lnTo>
                <a:lnTo>
                  <a:pt x="384264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NZ" sz="2400"/>
          </a:p>
        </p:txBody>
      </p:sp>
      <p:sp>
        <p:nvSpPr>
          <p:cNvPr id="63" name="Freeform 15"/>
          <p:cNvSpPr>
            <a:spLocks/>
          </p:cNvSpPr>
          <p:nvPr/>
        </p:nvSpPr>
        <p:spPr bwMode="auto">
          <a:xfrm>
            <a:off x="3241678" y="2346463"/>
            <a:ext cx="12521524" cy="4096909"/>
          </a:xfrm>
          <a:custGeom>
            <a:avLst/>
            <a:gdLst>
              <a:gd name="T0" fmla="*/ 1238 w 1303"/>
              <a:gd name="T1" fmla="*/ 0 h 425"/>
              <a:gd name="T2" fmla="*/ 1303 w 1303"/>
              <a:gd name="T3" fmla="*/ 97 h 425"/>
              <a:gd name="T4" fmla="*/ 1303 w 1303"/>
              <a:gd name="T5" fmla="*/ 97 h 425"/>
              <a:gd name="T6" fmla="*/ 1256 w 1303"/>
              <a:gd name="T7" fmla="*/ 128 h 425"/>
              <a:gd name="T8" fmla="*/ 1209 w 1303"/>
              <a:gd name="T9" fmla="*/ 155 h 425"/>
              <a:gd name="T10" fmla="*/ 1162 w 1303"/>
              <a:gd name="T11" fmla="*/ 182 h 425"/>
              <a:gd name="T12" fmla="*/ 1115 w 1303"/>
              <a:gd name="T13" fmla="*/ 205 h 425"/>
              <a:gd name="T14" fmla="*/ 1068 w 1303"/>
              <a:gd name="T15" fmla="*/ 229 h 425"/>
              <a:gd name="T16" fmla="*/ 1023 w 1303"/>
              <a:gd name="T17" fmla="*/ 250 h 425"/>
              <a:gd name="T18" fmla="*/ 978 w 1303"/>
              <a:gd name="T19" fmla="*/ 270 h 425"/>
              <a:gd name="T20" fmla="*/ 933 w 1303"/>
              <a:gd name="T21" fmla="*/ 290 h 425"/>
              <a:gd name="T22" fmla="*/ 888 w 1303"/>
              <a:gd name="T23" fmla="*/ 306 h 425"/>
              <a:gd name="T24" fmla="*/ 843 w 1303"/>
              <a:gd name="T25" fmla="*/ 323 h 425"/>
              <a:gd name="T26" fmla="*/ 799 w 1303"/>
              <a:gd name="T27" fmla="*/ 337 h 425"/>
              <a:gd name="T28" fmla="*/ 756 w 1303"/>
              <a:gd name="T29" fmla="*/ 351 h 425"/>
              <a:gd name="T30" fmla="*/ 671 w 1303"/>
              <a:gd name="T31" fmla="*/ 375 h 425"/>
              <a:gd name="T32" fmla="*/ 588 w 1303"/>
              <a:gd name="T33" fmla="*/ 393 h 425"/>
              <a:gd name="T34" fmla="*/ 507 w 1303"/>
              <a:gd name="T35" fmla="*/ 407 h 425"/>
              <a:gd name="T36" fmla="*/ 428 w 1303"/>
              <a:gd name="T37" fmla="*/ 416 h 425"/>
              <a:gd name="T38" fmla="*/ 350 w 1303"/>
              <a:gd name="T39" fmla="*/ 422 h 425"/>
              <a:gd name="T40" fmla="*/ 276 w 1303"/>
              <a:gd name="T41" fmla="*/ 425 h 425"/>
              <a:gd name="T42" fmla="*/ 202 w 1303"/>
              <a:gd name="T43" fmla="*/ 424 h 425"/>
              <a:gd name="T44" fmla="*/ 132 w 1303"/>
              <a:gd name="T45" fmla="*/ 420 h 425"/>
              <a:gd name="T46" fmla="*/ 65 w 1303"/>
              <a:gd name="T47" fmla="*/ 415 h 425"/>
              <a:gd name="T48" fmla="*/ 0 w 1303"/>
              <a:gd name="T49" fmla="*/ 406 h 425"/>
              <a:gd name="T50" fmla="*/ 0 w 1303"/>
              <a:gd name="T51" fmla="*/ 406 h 425"/>
              <a:gd name="T52" fmla="*/ 59 w 1303"/>
              <a:gd name="T53" fmla="*/ 406 h 425"/>
              <a:gd name="T54" fmla="*/ 121 w 1303"/>
              <a:gd name="T55" fmla="*/ 402 h 425"/>
              <a:gd name="T56" fmla="*/ 184 w 1303"/>
              <a:gd name="T57" fmla="*/ 397 h 425"/>
              <a:gd name="T58" fmla="*/ 251 w 1303"/>
              <a:gd name="T59" fmla="*/ 388 h 425"/>
              <a:gd name="T60" fmla="*/ 319 w 1303"/>
              <a:gd name="T61" fmla="*/ 377 h 425"/>
              <a:gd name="T62" fmla="*/ 390 w 1303"/>
              <a:gd name="T63" fmla="*/ 362 h 425"/>
              <a:gd name="T64" fmla="*/ 464 w 1303"/>
              <a:gd name="T65" fmla="*/ 344 h 425"/>
              <a:gd name="T66" fmla="*/ 541 w 1303"/>
              <a:gd name="T67" fmla="*/ 323 h 425"/>
              <a:gd name="T68" fmla="*/ 619 w 1303"/>
              <a:gd name="T69" fmla="*/ 297 h 425"/>
              <a:gd name="T70" fmla="*/ 700 w 1303"/>
              <a:gd name="T71" fmla="*/ 269 h 425"/>
              <a:gd name="T72" fmla="*/ 783 w 1303"/>
              <a:gd name="T73" fmla="*/ 234 h 425"/>
              <a:gd name="T74" fmla="*/ 870 w 1303"/>
              <a:gd name="T75" fmla="*/ 198 h 425"/>
              <a:gd name="T76" fmla="*/ 958 w 1303"/>
              <a:gd name="T77" fmla="*/ 155 h 425"/>
              <a:gd name="T78" fmla="*/ 1048 w 1303"/>
              <a:gd name="T79" fmla="*/ 108 h 425"/>
              <a:gd name="T80" fmla="*/ 1142 w 1303"/>
              <a:gd name="T81" fmla="*/ 57 h 425"/>
              <a:gd name="T82" fmla="*/ 1238 w 1303"/>
              <a:gd name="T8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3" h="425">
                <a:moveTo>
                  <a:pt x="1238" y="0"/>
                </a:moveTo>
                <a:lnTo>
                  <a:pt x="1303" y="97"/>
                </a:lnTo>
                <a:lnTo>
                  <a:pt x="1303" y="97"/>
                </a:lnTo>
                <a:lnTo>
                  <a:pt x="1256" y="128"/>
                </a:lnTo>
                <a:lnTo>
                  <a:pt x="1209" y="155"/>
                </a:lnTo>
                <a:lnTo>
                  <a:pt x="1162" y="182"/>
                </a:lnTo>
                <a:lnTo>
                  <a:pt x="1115" y="205"/>
                </a:lnTo>
                <a:lnTo>
                  <a:pt x="1068" y="229"/>
                </a:lnTo>
                <a:lnTo>
                  <a:pt x="1023" y="250"/>
                </a:lnTo>
                <a:lnTo>
                  <a:pt x="978" y="270"/>
                </a:lnTo>
                <a:lnTo>
                  <a:pt x="933" y="290"/>
                </a:lnTo>
                <a:lnTo>
                  <a:pt x="888" y="306"/>
                </a:lnTo>
                <a:lnTo>
                  <a:pt x="843" y="323"/>
                </a:lnTo>
                <a:lnTo>
                  <a:pt x="799" y="337"/>
                </a:lnTo>
                <a:lnTo>
                  <a:pt x="756" y="351"/>
                </a:lnTo>
                <a:lnTo>
                  <a:pt x="671" y="375"/>
                </a:lnTo>
                <a:lnTo>
                  <a:pt x="588" y="393"/>
                </a:lnTo>
                <a:lnTo>
                  <a:pt x="507" y="407"/>
                </a:lnTo>
                <a:lnTo>
                  <a:pt x="428" y="416"/>
                </a:lnTo>
                <a:lnTo>
                  <a:pt x="350" y="422"/>
                </a:lnTo>
                <a:lnTo>
                  <a:pt x="276" y="425"/>
                </a:lnTo>
                <a:lnTo>
                  <a:pt x="202" y="424"/>
                </a:lnTo>
                <a:lnTo>
                  <a:pt x="132" y="420"/>
                </a:lnTo>
                <a:lnTo>
                  <a:pt x="65" y="415"/>
                </a:lnTo>
                <a:lnTo>
                  <a:pt x="0" y="406"/>
                </a:lnTo>
                <a:lnTo>
                  <a:pt x="0" y="406"/>
                </a:lnTo>
                <a:lnTo>
                  <a:pt x="59" y="406"/>
                </a:lnTo>
                <a:lnTo>
                  <a:pt x="121" y="402"/>
                </a:lnTo>
                <a:lnTo>
                  <a:pt x="184" y="397"/>
                </a:lnTo>
                <a:lnTo>
                  <a:pt x="251" y="388"/>
                </a:lnTo>
                <a:lnTo>
                  <a:pt x="319" y="377"/>
                </a:lnTo>
                <a:lnTo>
                  <a:pt x="390" y="362"/>
                </a:lnTo>
                <a:lnTo>
                  <a:pt x="464" y="344"/>
                </a:lnTo>
                <a:lnTo>
                  <a:pt x="541" y="323"/>
                </a:lnTo>
                <a:lnTo>
                  <a:pt x="619" y="297"/>
                </a:lnTo>
                <a:lnTo>
                  <a:pt x="700" y="269"/>
                </a:lnTo>
                <a:lnTo>
                  <a:pt x="783" y="234"/>
                </a:lnTo>
                <a:lnTo>
                  <a:pt x="870" y="198"/>
                </a:lnTo>
                <a:lnTo>
                  <a:pt x="958" y="155"/>
                </a:lnTo>
                <a:lnTo>
                  <a:pt x="1048" y="108"/>
                </a:lnTo>
                <a:lnTo>
                  <a:pt x="1142" y="57"/>
                </a:lnTo>
                <a:lnTo>
                  <a:pt x="1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876036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-3586500" y="4596881"/>
            <a:ext cx="5462536" cy="1711857"/>
          </a:xfrm>
          <a:custGeom>
            <a:avLst/>
            <a:gdLst>
              <a:gd name="T0" fmla="*/ 566 w 566"/>
              <a:gd name="T1" fmla="*/ 173 h 179"/>
              <a:gd name="T2" fmla="*/ 566 w 566"/>
              <a:gd name="T3" fmla="*/ 173 h 179"/>
              <a:gd name="T4" fmla="*/ 494 w 566"/>
              <a:gd name="T5" fmla="*/ 179 h 179"/>
              <a:gd name="T6" fmla="*/ 426 w 566"/>
              <a:gd name="T7" fmla="*/ 179 h 179"/>
              <a:gd name="T8" fmla="*/ 364 w 566"/>
              <a:gd name="T9" fmla="*/ 175 h 179"/>
              <a:gd name="T10" fmla="*/ 308 w 566"/>
              <a:gd name="T11" fmla="*/ 170 h 179"/>
              <a:gd name="T12" fmla="*/ 256 w 566"/>
              <a:gd name="T13" fmla="*/ 161 h 179"/>
              <a:gd name="T14" fmla="*/ 211 w 566"/>
              <a:gd name="T15" fmla="*/ 150 h 179"/>
              <a:gd name="T16" fmla="*/ 169 w 566"/>
              <a:gd name="T17" fmla="*/ 137 h 179"/>
              <a:gd name="T18" fmla="*/ 133 w 566"/>
              <a:gd name="T19" fmla="*/ 123 h 179"/>
              <a:gd name="T20" fmla="*/ 101 w 566"/>
              <a:gd name="T21" fmla="*/ 108 h 179"/>
              <a:gd name="T22" fmla="*/ 74 w 566"/>
              <a:gd name="T23" fmla="*/ 96 h 179"/>
              <a:gd name="T24" fmla="*/ 50 w 566"/>
              <a:gd name="T25" fmla="*/ 81 h 179"/>
              <a:gd name="T26" fmla="*/ 32 w 566"/>
              <a:gd name="T27" fmla="*/ 71 h 179"/>
              <a:gd name="T28" fmla="*/ 7 w 566"/>
              <a:gd name="T29" fmla="*/ 53 h 179"/>
              <a:gd name="T30" fmla="*/ 0 w 566"/>
              <a:gd name="T31" fmla="*/ 45 h 179"/>
              <a:gd name="T32" fmla="*/ 30 w 566"/>
              <a:gd name="T33" fmla="*/ 0 h 179"/>
              <a:gd name="T34" fmla="*/ 30 w 566"/>
              <a:gd name="T35" fmla="*/ 0 h 179"/>
              <a:gd name="T36" fmla="*/ 39 w 566"/>
              <a:gd name="T37" fmla="*/ 6 h 179"/>
              <a:gd name="T38" fmla="*/ 65 w 566"/>
              <a:gd name="T39" fmla="*/ 24 h 179"/>
              <a:gd name="T40" fmla="*/ 108 w 566"/>
              <a:gd name="T41" fmla="*/ 49 h 179"/>
              <a:gd name="T42" fmla="*/ 135 w 566"/>
              <a:gd name="T43" fmla="*/ 63 h 179"/>
              <a:gd name="T44" fmla="*/ 166 w 566"/>
              <a:gd name="T45" fmla="*/ 78 h 179"/>
              <a:gd name="T46" fmla="*/ 202 w 566"/>
              <a:gd name="T47" fmla="*/ 94 h 179"/>
              <a:gd name="T48" fmla="*/ 242 w 566"/>
              <a:gd name="T49" fmla="*/ 108 h 179"/>
              <a:gd name="T50" fmla="*/ 285 w 566"/>
              <a:gd name="T51" fmla="*/ 123 h 179"/>
              <a:gd name="T52" fmla="*/ 334 w 566"/>
              <a:gd name="T53" fmla="*/ 137 h 179"/>
              <a:gd name="T54" fmla="*/ 386 w 566"/>
              <a:gd name="T55" fmla="*/ 150 h 179"/>
              <a:gd name="T56" fmla="*/ 442 w 566"/>
              <a:gd name="T57" fmla="*/ 159 h 179"/>
              <a:gd name="T58" fmla="*/ 501 w 566"/>
              <a:gd name="T59" fmla="*/ 168 h 179"/>
              <a:gd name="T60" fmla="*/ 566 w 566"/>
              <a:gd name="T61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179">
                <a:moveTo>
                  <a:pt x="566" y="173"/>
                </a:moveTo>
                <a:lnTo>
                  <a:pt x="566" y="173"/>
                </a:lnTo>
                <a:lnTo>
                  <a:pt x="494" y="179"/>
                </a:lnTo>
                <a:lnTo>
                  <a:pt x="426" y="179"/>
                </a:lnTo>
                <a:lnTo>
                  <a:pt x="364" y="175"/>
                </a:lnTo>
                <a:lnTo>
                  <a:pt x="308" y="170"/>
                </a:lnTo>
                <a:lnTo>
                  <a:pt x="256" y="161"/>
                </a:lnTo>
                <a:lnTo>
                  <a:pt x="211" y="150"/>
                </a:lnTo>
                <a:lnTo>
                  <a:pt x="169" y="137"/>
                </a:lnTo>
                <a:lnTo>
                  <a:pt x="133" y="123"/>
                </a:lnTo>
                <a:lnTo>
                  <a:pt x="101" y="108"/>
                </a:lnTo>
                <a:lnTo>
                  <a:pt x="74" y="96"/>
                </a:lnTo>
                <a:lnTo>
                  <a:pt x="50" y="81"/>
                </a:lnTo>
                <a:lnTo>
                  <a:pt x="32" y="71"/>
                </a:lnTo>
                <a:lnTo>
                  <a:pt x="7" y="53"/>
                </a:lnTo>
                <a:lnTo>
                  <a:pt x="0" y="45"/>
                </a:lnTo>
                <a:lnTo>
                  <a:pt x="30" y="0"/>
                </a:lnTo>
                <a:lnTo>
                  <a:pt x="30" y="0"/>
                </a:lnTo>
                <a:lnTo>
                  <a:pt x="39" y="6"/>
                </a:lnTo>
                <a:lnTo>
                  <a:pt x="65" y="24"/>
                </a:lnTo>
                <a:lnTo>
                  <a:pt x="108" y="49"/>
                </a:lnTo>
                <a:lnTo>
                  <a:pt x="135" y="63"/>
                </a:lnTo>
                <a:lnTo>
                  <a:pt x="166" y="78"/>
                </a:lnTo>
                <a:lnTo>
                  <a:pt x="202" y="94"/>
                </a:lnTo>
                <a:lnTo>
                  <a:pt x="242" y="108"/>
                </a:lnTo>
                <a:lnTo>
                  <a:pt x="285" y="123"/>
                </a:lnTo>
                <a:lnTo>
                  <a:pt x="334" y="137"/>
                </a:lnTo>
                <a:lnTo>
                  <a:pt x="386" y="150"/>
                </a:lnTo>
                <a:lnTo>
                  <a:pt x="442" y="159"/>
                </a:lnTo>
                <a:lnTo>
                  <a:pt x="501" y="168"/>
                </a:lnTo>
                <a:lnTo>
                  <a:pt x="566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BE564268-5C5F-4E7B-8682-DF7567677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driving a car&#10;&#10;Description generated with high confidence">
            <a:extLst>
              <a:ext uri="{FF2B5EF4-FFF2-40B4-BE49-F238E27FC236}">
                <a16:creationId xmlns:a16="http://schemas.microsoft.com/office/drawing/2014/main" id="{3EB2C4EE-2BBA-4D07-9419-10A7D11F7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4" b="3581"/>
          <a:stretch/>
        </p:blipFill>
        <p:spPr>
          <a:xfrm>
            <a:off x="0" y="0"/>
            <a:ext cx="13214648" cy="6858000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 rot="10800000">
            <a:off x="-4945226" y="0"/>
            <a:ext cx="11334379" cy="6858000"/>
          </a:xfrm>
          <a:custGeom>
            <a:avLst/>
            <a:gdLst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10671 w 8500784"/>
              <a:gd name="connsiteY21" fmla="*/ 3673906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72274 w 8500784"/>
              <a:gd name="connsiteY20" fmla="*/ 3721155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00784" h="5143500">
                <a:moveTo>
                  <a:pt x="992614" y="0"/>
                </a:moveTo>
                <a:lnTo>
                  <a:pt x="8500784" y="0"/>
                </a:lnTo>
                <a:lnTo>
                  <a:pt x="8500784" y="5143500"/>
                </a:lnTo>
                <a:lnTo>
                  <a:pt x="3413671" y="5143500"/>
                </a:lnTo>
                <a:lnTo>
                  <a:pt x="3418709" y="5121652"/>
                </a:lnTo>
                <a:lnTo>
                  <a:pt x="3449442" y="4967888"/>
                </a:lnTo>
                <a:lnTo>
                  <a:pt x="3470719" y="4818855"/>
                </a:lnTo>
                <a:lnTo>
                  <a:pt x="3477811" y="4667457"/>
                </a:lnTo>
                <a:lnTo>
                  <a:pt x="3482539" y="4518424"/>
                </a:lnTo>
                <a:lnTo>
                  <a:pt x="3477811" y="4447456"/>
                </a:lnTo>
                <a:lnTo>
                  <a:pt x="3473083" y="4374123"/>
                </a:lnTo>
                <a:lnTo>
                  <a:pt x="3465991" y="4305521"/>
                </a:lnTo>
                <a:lnTo>
                  <a:pt x="3456534" y="4236918"/>
                </a:lnTo>
                <a:lnTo>
                  <a:pt x="3444714" y="4168316"/>
                </a:lnTo>
                <a:lnTo>
                  <a:pt x="3428166" y="4102079"/>
                </a:lnTo>
                <a:lnTo>
                  <a:pt x="3406889" y="4033477"/>
                </a:lnTo>
                <a:lnTo>
                  <a:pt x="3380884" y="3969606"/>
                </a:lnTo>
                <a:lnTo>
                  <a:pt x="3354879" y="3908100"/>
                </a:lnTo>
                <a:lnTo>
                  <a:pt x="3324146" y="3844229"/>
                </a:lnTo>
                <a:lnTo>
                  <a:pt x="3291049" y="3789820"/>
                </a:lnTo>
                <a:lnTo>
                  <a:pt x="3272274" y="3721155"/>
                </a:lnTo>
                <a:lnTo>
                  <a:pt x="3242421" y="3658031"/>
                </a:lnTo>
                <a:lnTo>
                  <a:pt x="3185987" y="3597493"/>
                </a:lnTo>
                <a:lnTo>
                  <a:pt x="3139445" y="3550192"/>
                </a:lnTo>
                <a:cubicBezTo>
                  <a:pt x="3105062" y="3498993"/>
                  <a:pt x="3083787" y="3498409"/>
                  <a:pt x="3038269" y="3453795"/>
                </a:cubicBezTo>
                <a:lnTo>
                  <a:pt x="2997133" y="3417184"/>
                </a:lnTo>
                <a:lnTo>
                  <a:pt x="2974237" y="3376002"/>
                </a:lnTo>
                <a:lnTo>
                  <a:pt x="2931651" y="3316900"/>
                </a:lnTo>
                <a:lnTo>
                  <a:pt x="2884333" y="3257798"/>
                </a:lnTo>
                <a:lnTo>
                  <a:pt x="2829918" y="3201061"/>
                </a:lnTo>
                <a:lnTo>
                  <a:pt x="2766039" y="3153779"/>
                </a:lnTo>
                <a:lnTo>
                  <a:pt x="2697428" y="3104134"/>
                </a:lnTo>
                <a:lnTo>
                  <a:pt x="2619354" y="3061580"/>
                </a:lnTo>
                <a:lnTo>
                  <a:pt x="2534182" y="3021391"/>
                </a:lnTo>
                <a:lnTo>
                  <a:pt x="2441913" y="2988294"/>
                </a:lnTo>
                <a:lnTo>
                  <a:pt x="2337814" y="2957561"/>
                </a:lnTo>
                <a:lnTo>
                  <a:pt x="2226617" y="2929192"/>
                </a:lnTo>
                <a:lnTo>
                  <a:pt x="2113054" y="2907916"/>
                </a:lnTo>
                <a:lnTo>
                  <a:pt x="1985297" y="2891367"/>
                </a:lnTo>
                <a:lnTo>
                  <a:pt x="1848075" y="2877183"/>
                </a:lnTo>
                <a:lnTo>
                  <a:pt x="1703756" y="2867726"/>
                </a:lnTo>
                <a:lnTo>
                  <a:pt x="1545242" y="2865362"/>
                </a:lnTo>
                <a:lnTo>
                  <a:pt x="1396191" y="2865362"/>
                </a:lnTo>
                <a:lnTo>
                  <a:pt x="1249506" y="2855906"/>
                </a:lnTo>
                <a:lnTo>
                  <a:pt x="1112285" y="2844086"/>
                </a:lnTo>
                <a:lnTo>
                  <a:pt x="984527" y="2829901"/>
                </a:lnTo>
                <a:lnTo>
                  <a:pt x="861501" y="2808624"/>
                </a:lnTo>
                <a:lnTo>
                  <a:pt x="745573" y="2782620"/>
                </a:lnTo>
                <a:lnTo>
                  <a:pt x="634376" y="2758979"/>
                </a:lnTo>
                <a:lnTo>
                  <a:pt x="532643" y="2723518"/>
                </a:lnTo>
                <a:lnTo>
                  <a:pt x="438007" y="2690421"/>
                </a:lnTo>
                <a:lnTo>
                  <a:pt x="348104" y="2652596"/>
                </a:lnTo>
                <a:lnTo>
                  <a:pt x="262932" y="2607678"/>
                </a:lnTo>
                <a:lnTo>
                  <a:pt x="182492" y="2562761"/>
                </a:lnTo>
                <a:lnTo>
                  <a:pt x="109149" y="2510751"/>
                </a:lnTo>
                <a:lnTo>
                  <a:pt x="57506" y="2468704"/>
                </a:lnTo>
                <a:lnTo>
                  <a:pt x="37745" y="2411533"/>
                </a:lnTo>
                <a:lnTo>
                  <a:pt x="21231" y="2352467"/>
                </a:lnTo>
                <a:lnTo>
                  <a:pt x="11795" y="2288676"/>
                </a:lnTo>
                <a:lnTo>
                  <a:pt x="4718" y="2224886"/>
                </a:lnTo>
                <a:lnTo>
                  <a:pt x="0" y="2156370"/>
                </a:lnTo>
                <a:lnTo>
                  <a:pt x="0" y="2087854"/>
                </a:lnTo>
                <a:lnTo>
                  <a:pt x="4718" y="2019338"/>
                </a:lnTo>
                <a:lnTo>
                  <a:pt x="11795" y="1950822"/>
                </a:lnTo>
                <a:lnTo>
                  <a:pt x="21231" y="1879943"/>
                </a:lnTo>
                <a:lnTo>
                  <a:pt x="37745" y="1801977"/>
                </a:lnTo>
                <a:lnTo>
                  <a:pt x="54259" y="1731098"/>
                </a:lnTo>
                <a:lnTo>
                  <a:pt x="75490" y="1653131"/>
                </a:lnTo>
                <a:lnTo>
                  <a:pt x="96722" y="1577528"/>
                </a:lnTo>
                <a:lnTo>
                  <a:pt x="153340" y="1423957"/>
                </a:lnTo>
                <a:lnTo>
                  <a:pt x="221754" y="1265662"/>
                </a:lnTo>
                <a:lnTo>
                  <a:pt x="292526" y="1107366"/>
                </a:lnTo>
                <a:lnTo>
                  <a:pt x="377453" y="946708"/>
                </a:lnTo>
                <a:lnTo>
                  <a:pt x="467099" y="788413"/>
                </a:lnTo>
                <a:lnTo>
                  <a:pt x="566180" y="627754"/>
                </a:lnTo>
                <a:lnTo>
                  <a:pt x="667621" y="469459"/>
                </a:lnTo>
                <a:lnTo>
                  <a:pt x="769061" y="311163"/>
                </a:lnTo>
                <a:lnTo>
                  <a:pt x="879938" y="157593"/>
                </a:lnTo>
                <a:lnTo>
                  <a:pt x="986097" y="8748"/>
                </a:lnTo>
                <a:lnTo>
                  <a:pt x="992614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      </a:t>
            </a:r>
          </a:p>
        </p:txBody>
      </p:sp>
      <p:sp>
        <p:nvSpPr>
          <p:cNvPr id="63" name="Freeform 45"/>
          <p:cNvSpPr>
            <a:spLocks/>
          </p:cNvSpPr>
          <p:nvPr/>
        </p:nvSpPr>
        <p:spPr bwMode="auto">
          <a:xfrm>
            <a:off x="1704032" y="-2830243"/>
            <a:ext cx="2168641" cy="4885749"/>
          </a:xfrm>
          <a:custGeom>
            <a:avLst/>
            <a:gdLst>
              <a:gd name="T0" fmla="*/ 687 w 687"/>
              <a:gd name="T1" fmla="*/ 0 h 1549"/>
              <a:gd name="T2" fmla="*/ 651 w 687"/>
              <a:gd name="T3" fmla="*/ 45 h 1549"/>
              <a:gd name="T4" fmla="*/ 559 w 687"/>
              <a:gd name="T5" fmla="*/ 171 h 1549"/>
              <a:gd name="T6" fmla="*/ 433 w 687"/>
              <a:gd name="T7" fmla="*/ 357 h 1549"/>
              <a:gd name="T8" fmla="*/ 366 w 687"/>
              <a:gd name="T9" fmla="*/ 467 h 1549"/>
              <a:gd name="T10" fmla="*/ 297 w 687"/>
              <a:gd name="T11" fmla="*/ 586 h 1549"/>
              <a:gd name="T12" fmla="*/ 234 w 687"/>
              <a:gd name="T13" fmla="*/ 711 h 1549"/>
              <a:gd name="T14" fmla="*/ 176 w 687"/>
              <a:gd name="T15" fmla="*/ 839 h 1549"/>
              <a:gd name="T16" fmla="*/ 129 w 687"/>
              <a:gd name="T17" fmla="*/ 967 h 1549"/>
              <a:gd name="T18" fmla="*/ 93 w 687"/>
              <a:gd name="T19" fmla="*/ 1095 h 1549"/>
              <a:gd name="T20" fmla="*/ 73 w 687"/>
              <a:gd name="T21" fmla="*/ 1219 h 1549"/>
              <a:gd name="T22" fmla="*/ 70 w 687"/>
              <a:gd name="T23" fmla="*/ 1281 h 1549"/>
              <a:gd name="T24" fmla="*/ 72 w 687"/>
              <a:gd name="T25" fmla="*/ 1338 h 1549"/>
              <a:gd name="T26" fmla="*/ 79 w 687"/>
              <a:gd name="T27" fmla="*/ 1394 h 1549"/>
              <a:gd name="T28" fmla="*/ 92 w 687"/>
              <a:gd name="T29" fmla="*/ 1448 h 1549"/>
              <a:gd name="T30" fmla="*/ 110 w 687"/>
              <a:gd name="T31" fmla="*/ 1501 h 1549"/>
              <a:gd name="T32" fmla="*/ 135 w 687"/>
              <a:gd name="T33" fmla="*/ 1549 h 1549"/>
              <a:gd name="T34" fmla="*/ 115 w 687"/>
              <a:gd name="T35" fmla="*/ 1526 h 1549"/>
              <a:gd name="T36" fmla="*/ 83 w 687"/>
              <a:gd name="T37" fmla="*/ 1479 h 1549"/>
              <a:gd name="T38" fmla="*/ 55 w 687"/>
              <a:gd name="T39" fmla="*/ 1427 h 1549"/>
              <a:gd name="T40" fmla="*/ 34 w 687"/>
              <a:gd name="T41" fmla="*/ 1374 h 1549"/>
              <a:gd name="T42" fmla="*/ 18 w 687"/>
              <a:gd name="T43" fmla="*/ 1319 h 1549"/>
              <a:gd name="T44" fmla="*/ 7 w 687"/>
              <a:gd name="T45" fmla="*/ 1259 h 1549"/>
              <a:gd name="T46" fmla="*/ 1 w 687"/>
              <a:gd name="T47" fmla="*/ 1200 h 1549"/>
              <a:gd name="T48" fmla="*/ 1 w 687"/>
              <a:gd name="T49" fmla="*/ 1108 h 1549"/>
              <a:gd name="T50" fmla="*/ 16 w 687"/>
              <a:gd name="T51" fmla="*/ 979 h 1549"/>
              <a:gd name="T52" fmla="*/ 43 w 687"/>
              <a:gd name="T53" fmla="*/ 850 h 1549"/>
              <a:gd name="T54" fmla="*/ 81 w 687"/>
              <a:gd name="T55" fmla="*/ 722 h 1549"/>
              <a:gd name="T56" fmla="*/ 126 w 687"/>
              <a:gd name="T57" fmla="*/ 597 h 1549"/>
              <a:gd name="T58" fmla="*/ 176 w 687"/>
              <a:gd name="T59" fmla="*/ 476 h 1549"/>
              <a:gd name="T60" fmla="*/ 230 w 687"/>
              <a:gd name="T61" fmla="*/ 364 h 1549"/>
              <a:gd name="T62" fmla="*/ 332 w 687"/>
              <a:gd name="T63" fmla="*/ 175 h 1549"/>
              <a:gd name="T64" fmla="*/ 409 w 687"/>
              <a:gd name="T65" fmla="*/ 47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7" h="1549">
                <a:moveTo>
                  <a:pt x="440" y="0"/>
                </a:moveTo>
                <a:lnTo>
                  <a:pt x="687" y="0"/>
                </a:lnTo>
                <a:lnTo>
                  <a:pt x="687" y="0"/>
                </a:lnTo>
                <a:lnTo>
                  <a:pt x="651" y="45"/>
                </a:lnTo>
                <a:lnTo>
                  <a:pt x="611" y="99"/>
                </a:lnTo>
                <a:lnTo>
                  <a:pt x="559" y="171"/>
                </a:lnTo>
                <a:lnTo>
                  <a:pt x="499" y="258"/>
                </a:lnTo>
                <a:lnTo>
                  <a:pt x="433" y="357"/>
                </a:lnTo>
                <a:lnTo>
                  <a:pt x="400" y="411"/>
                </a:lnTo>
                <a:lnTo>
                  <a:pt x="366" y="467"/>
                </a:lnTo>
                <a:lnTo>
                  <a:pt x="332" y="527"/>
                </a:lnTo>
                <a:lnTo>
                  <a:pt x="297" y="586"/>
                </a:lnTo>
                <a:lnTo>
                  <a:pt x="265" y="648"/>
                </a:lnTo>
                <a:lnTo>
                  <a:pt x="234" y="711"/>
                </a:lnTo>
                <a:lnTo>
                  <a:pt x="205" y="774"/>
                </a:lnTo>
                <a:lnTo>
                  <a:pt x="176" y="839"/>
                </a:lnTo>
                <a:lnTo>
                  <a:pt x="151" y="904"/>
                </a:lnTo>
                <a:lnTo>
                  <a:pt x="129" y="967"/>
                </a:lnTo>
                <a:lnTo>
                  <a:pt x="110" y="1032"/>
                </a:lnTo>
                <a:lnTo>
                  <a:pt x="93" y="1095"/>
                </a:lnTo>
                <a:lnTo>
                  <a:pt x="83" y="1158"/>
                </a:lnTo>
                <a:lnTo>
                  <a:pt x="73" y="1219"/>
                </a:lnTo>
                <a:lnTo>
                  <a:pt x="72" y="1250"/>
                </a:lnTo>
                <a:lnTo>
                  <a:pt x="70" y="1281"/>
                </a:lnTo>
                <a:lnTo>
                  <a:pt x="70" y="1310"/>
                </a:lnTo>
                <a:lnTo>
                  <a:pt x="72" y="1338"/>
                </a:lnTo>
                <a:lnTo>
                  <a:pt x="75" y="1367"/>
                </a:lnTo>
                <a:lnTo>
                  <a:pt x="79" y="1394"/>
                </a:lnTo>
                <a:lnTo>
                  <a:pt x="84" y="1421"/>
                </a:lnTo>
                <a:lnTo>
                  <a:pt x="92" y="1448"/>
                </a:lnTo>
                <a:lnTo>
                  <a:pt x="101" y="1475"/>
                </a:lnTo>
                <a:lnTo>
                  <a:pt x="110" y="1501"/>
                </a:lnTo>
                <a:lnTo>
                  <a:pt x="122" y="1524"/>
                </a:lnTo>
                <a:lnTo>
                  <a:pt x="135" y="1549"/>
                </a:lnTo>
                <a:lnTo>
                  <a:pt x="135" y="1549"/>
                </a:lnTo>
                <a:lnTo>
                  <a:pt x="115" y="1526"/>
                </a:lnTo>
                <a:lnTo>
                  <a:pt x="99" y="1503"/>
                </a:lnTo>
                <a:lnTo>
                  <a:pt x="83" y="1479"/>
                </a:lnTo>
                <a:lnTo>
                  <a:pt x="68" y="1454"/>
                </a:lnTo>
                <a:lnTo>
                  <a:pt x="55" y="1427"/>
                </a:lnTo>
                <a:lnTo>
                  <a:pt x="43" y="1402"/>
                </a:lnTo>
                <a:lnTo>
                  <a:pt x="34" y="1374"/>
                </a:lnTo>
                <a:lnTo>
                  <a:pt x="25" y="1346"/>
                </a:lnTo>
                <a:lnTo>
                  <a:pt x="18" y="1319"/>
                </a:lnTo>
                <a:lnTo>
                  <a:pt x="12" y="1290"/>
                </a:lnTo>
                <a:lnTo>
                  <a:pt x="7" y="1259"/>
                </a:lnTo>
                <a:lnTo>
                  <a:pt x="3" y="1230"/>
                </a:lnTo>
                <a:lnTo>
                  <a:pt x="1" y="1200"/>
                </a:lnTo>
                <a:lnTo>
                  <a:pt x="0" y="1169"/>
                </a:lnTo>
                <a:lnTo>
                  <a:pt x="1" y="1108"/>
                </a:lnTo>
                <a:lnTo>
                  <a:pt x="7" y="1044"/>
                </a:lnTo>
                <a:lnTo>
                  <a:pt x="16" y="979"/>
                </a:lnTo>
                <a:lnTo>
                  <a:pt x="28" y="915"/>
                </a:lnTo>
                <a:lnTo>
                  <a:pt x="43" y="850"/>
                </a:lnTo>
                <a:lnTo>
                  <a:pt x="61" y="786"/>
                </a:lnTo>
                <a:lnTo>
                  <a:pt x="81" y="722"/>
                </a:lnTo>
                <a:lnTo>
                  <a:pt x="102" y="658"/>
                </a:lnTo>
                <a:lnTo>
                  <a:pt x="126" y="597"/>
                </a:lnTo>
                <a:lnTo>
                  <a:pt x="151" y="536"/>
                </a:lnTo>
                <a:lnTo>
                  <a:pt x="176" y="476"/>
                </a:lnTo>
                <a:lnTo>
                  <a:pt x="203" y="420"/>
                </a:lnTo>
                <a:lnTo>
                  <a:pt x="230" y="364"/>
                </a:lnTo>
                <a:lnTo>
                  <a:pt x="283" y="263"/>
                </a:lnTo>
                <a:lnTo>
                  <a:pt x="332" y="175"/>
                </a:lnTo>
                <a:lnTo>
                  <a:pt x="375" y="101"/>
                </a:lnTo>
                <a:lnTo>
                  <a:pt x="409" y="47"/>
                </a:lnTo>
                <a:lnTo>
                  <a:pt x="440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5" name="Freeform 47"/>
          <p:cNvSpPr>
            <a:spLocks/>
          </p:cNvSpPr>
          <p:nvPr/>
        </p:nvSpPr>
        <p:spPr bwMode="auto">
          <a:xfrm>
            <a:off x="2101034" y="-2830243"/>
            <a:ext cx="2981884" cy="5131611"/>
          </a:xfrm>
          <a:custGeom>
            <a:avLst/>
            <a:gdLst>
              <a:gd name="T0" fmla="*/ 948 w 948"/>
              <a:gd name="T1" fmla="*/ 0 h 1629"/>
              <a:gd name="T2" fmla="*/ 901 w 948"/>
              <a:gd name="T3" fmla="*/ 49 h 1629"/>
              <a:gd name="T4" fmla="*/ 780 w 948"/>
              <a:gd name="T5" fmla="*/ 182 h 1629"/>
              <a:gd name="T6" fmla="*/ 610 w 948"/>
              <a:gd name="T7" fmla="*/ 381 h 1629"/>
              <a:gd name="T8" fmla="*/ 471 w 948"/>
              <a:gd name="T9" fmla="*/ 561 h 1629"/>
              <a:gd name="T10" fmla="*/ 379 w 948"/>
              <a:gd name="T11" fmla="*/ 689 h 1629"/>
              <a:gd name="T12" fmla="*/ 293 w 948"/>
              <a:gd name="T13" fmla="*/ 823 h 1629"/>
              <a:gd name="T14" fmla="*/ 213 w 948"/>
              <a:gd name="T15" fmla="*/ 958 h 1629"/>
              <a:gd name="T16" fmla="*/ 147 w 948"/>
              <a:gd name="T17" fmla="*/ 1093 h 1629"/>
              <a:gd name="T18" fmla="*/ 94 w 948"/>
              <a:gd name="T19" fmla="*/ 1225 h 1629"/>
              <a:gd name="T20" fmla="*/ 76 w 948"/>
              <a:gd name="T21" fmla="*/ 1290 h 1629"/>
              <a:gd name="T22" fmla="*/ 62 w 948"/>
              <a:gd name="T23" fmla="*/ 1353 h 1629"/>
              <a:gd name="T24" fmla="*/ 55 w 948"/>
              <a:gd name="T25" fmla="*/ 1412 h 1629"/>
              <a:gd name="T26" fmla="*/ 53 w 948"/>
              <a:gd name="T27" fmla="*/ 1470 h 1629"/>
              <a:gd name="T28" fmla="*/ 58 w 948"/>
              <a:gd name="T29" fmla="*/ 1526 h 1629"/>
              <a:gd name="T30" fmla="*/ 69 w 948"/>
              <a:gd name="T31" fmla="*/ 1578 h 1629"/>
              <a:gd name="T32" fmla="*/ 89 w 948"/>
              <a:gd name="T33" fmla="*/ 1629 h 1629"/>
              <a:gd name="T34" fmla="*/ 73 w 948"/>
              <a:gd name="T35" fmla="*/ 1605 h 1629"/>
              <a:gd name="T36" fmla="*/ 44 w 948"/>
              <a:gd name="T37" fmla="*/ 1557 h 1629"/>
              <a:gd name="T38" fmla="*/ 24 w 948"/>
              <a:gd name="T39" fmla="*/ 1504 h 1629"/>
              <a:gd name="T40" fmla="*/ 9 w 948"/>
              <a:gd name="T41" fmla="*/ 1450 h 1629"/>
              <a:gd name="T42" fmla="*/ 2 w 948"/>
              <a:gd name="T43" fmla="*/ 1393 h 1629"/>
              <a:gd name="T44" fmla="*/ 2 w 948"/>
              <a:gd name="T45" fmla="*/ 1331 h 1629"/>
              <a:gd name="T46" fmla="*/ 6 w 948"/>
              <a:gd name="T47" fmla="*/ 1270 h 1629"/>
              <a:gd name="T48" fmla="*/ 17 w 948"/>
              <a:gd name="T49" fmla="*/ 1205 h 1629"/>
              <a:gd name="T50" fmla="*/ 40 w 948"/>
              <a:gd name="T51" fmla="*/ 1106 h 1629"/>
              <a:gd name="T52" fmla="*/ 85 w 948"/>
              <a:gd name="T53" fmla="*/ 972 h 1629"/>
              <a:gd name="T54" fmla="*/ 145 w 948"/>
              <a:gd name="T55" fmla="*/ 835 h 1629"/>
              <a:gd name="T56" fmla="*/ 213 w 948"/>
              <a:gd name="T57" fmla="*/ 702 h 1629"/>
              <a:gd name="T58" fmla="*/ 289 w 948"/>
              <a:gd name="T59" fmla="*/ 570 h 1629"/>
              <a:gd name="T60" fmla="*/ 367 w 948"/>
              <a:gd name="T61" fmla="*/ 447 h 1629"/>
              <a:gd name="T62" fmla="*/ 482 w 948"/>
              <a:gd name="T63" fmla="*/ 281 h 1629"/>
              <a:gd name="T64" fmla="*/ 612 w 948"/>
              <a:gd name="T65" fmla="*/ 108 h 1629"/>
              <a:gd name="T66" fmla="*/ 701 w 948"/>
              <a:gd name="T67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8" h="1629">
                <a:moveTo>
                  <a:pt x="701" y="0"/>
                </a:moveTo>
                <a:lnTo>
                  <a:pt x="948" y="0"/>
                </a:lnTo>
                <a:lnTo>
                  <a:pt x="948" y="0"/>
                </a:lnTo>
                <a:lnTo>
                  <a:pt x="901" y="49"/>
                </a:lnTo>
                <a:lnTo>
                  <a:pt x="849" y="106"/>
                </a:lnTo>
                <a:lnTo>
                  <a:pt x="780" y="182"/>
                </a:lnTo>
                <a:lnTo>
                  <a:pt x="699" y="276"/>
                </a:lnTo>
                <a:lnTo>
                  <a:pt x="610" y="381"/>
                </a:lnTo>
                <a:lnTo>
                  <a:pt x="518" y="498"/>
                </a:lnTo>
                <a:lnTo>
                  <a:pt x="471" y="561"/>
                </a:lnTo>
                <a:lnTo>
                  <a:pt x="426" y="624"/>
                </a:lnTo>
                <a:lnTo>
                  <a:pt x="379" y="689"/>
                </a:lnTo>
                <a:lnTo>
                  <a:pt x="336" y="756"/>
                </a:lnTo>
                <a:lnTo>
                  <a:pt x="293" y="823"/>
                </a:lnTo>
                <a:lnTo>
                  <a:pt x="251" y="891"/>
                </a:lnTo>
                <a:lnTo>
                  <a:pt x="213" y="958"/>
                </a:lnTo>
                <a:lnTo>
                  <a:pt x="177" y="1026"/>
                </a:lnTo>
                <a:lnTo>
                  <a:pt x="147" y="1093"/>
                </a:lnTo>
                <a:lnTo>
                  <a:pt x="118" y="1160"/>
                </a:lnTo>
                <a:lnTo>
                  <a:pt x="94" y="1225"/>
                </a:lnTo>
                <a:lnTo>
                  <a:pt x="85" y="1257"/>
                </a:lnTo>
                <a:lnTo>
                  <a:pt x="76" y="1290"/>
                </a:lnTo>
                <a:lnTo>
                  <a:pt x="69" y="1320"/>
                </a:lnTo>
                <a:lnTo>
                  <a:pt x="62" y="1353"/>
                </a:lnTo>
                <a:lnTo>
                  <a:pt x="58" y="1383"/>
                </a:lnTo>
                <a:lnTo>
                  <a:pt x="55" y="1412"/>
                </a:lnTo>
                <a:lnTo>
                  <a:pt x="53" y="1441"/>
                </a:lnTo>
                <a:lnTo>
                  <a:pt x="53" y="1470"/>
                </a:lnTo>
                <a:lnTo>
                  <a:pt x="55" y="1499"/>
                </a:lnTo>
                <a:lnTo>
                  <a:pt x="58" y="1526"/>
                </a:lnTo>
                <a:lnTo>
                  <a:pt x="62" y="1553"/>
                </a:lnTo>
                <a:lnTo>
                  <a:pt x="69" y="1578"/>
                </a:lnTo>
                <a:lnTo>
                  <a:pt x="78" y="1604"/>
                </a:lnTo>
                <a:lnTo>
                  <a:pt x="89" y="1629"/>
                </a:lnTo>
                <a:lnTo>
                  <a:pt x="89" y="1629"/>
                </a:lnTo>
                <a:lnTo>
                  <a:pt x="73" y="1605"/>
                </a:lnTo>
                <a:lnTo>
                  <a:pt x="56" y="1582"/>
                </a:lnTo>
                <a:lnTo>
                  <a:pt x="44" y="1557"/>
                </a:lnTo>
                <a:lnTo>
                  <a:pt x="33" y="1531"/>
                </a:lnTo>
                <a:lnTo>
                  <a:pt x="24" y="1504"/>
                </a:lnTo>
                <a:lnTo>
                  <a:pt x="15" y="1477"/>
                </a:lnTo>
                <a:lnTo>
                  <a:pt x="9" y="1450"/>
                </a:lnTo>
                <a:lnTo>
                  <a:pt x="6" y="1421"/>
                </a:lnTo>
                <a:lnTo>
                  <a:pt x="2" y="1393"/>
                </a:lnTo>
                <a:lnTo>
                  <a:pt x="0" y="1362"/>
                </a:lnTo>
                <a:lnTo>
                  <a:pt x="2" y="1331"/>
                </a:lnTo>
                <a:lnTo>
                  <a:pt x="4" y="1301"/>
                </a:lnTo>
                <a:lnTo>
                  <a:pt x="6" y="1270"/>
                </a:lnTo>
                <a:lnTo>
                  <a:pt x="11" y="1237"/>
                </a:lnTo>
                <a:lnTo>
                  <a:pt x="17" y="1205"/>
                </a:lnTo>
                <a:lnTo>
                  <a:pt x="24" y="1172"/>
                </a:lnTo>
                <a:lnTo>
                  <a:pt x="40" y="1106"/>
                </a:lnTo>
                <a:lnTo>
                  <a:pt x="62" y="1039"/>
                </a:lnTo>
                <a:lnTo>
                  <a:pt x="85" y="972"/>
                </a:lnTo>
                <a:lnTo>
                  <a:pt x="114" y="904"/>
                </a:lnTo>
                <a:lnTo>
                  <a:pt x="145" y="835"/>
                </a:lnTo>
                <a:lnTo>
                  <a:pt x="179" y="768"/>
                </a:lnTo>
                <a:lnTo>
                  <a:pt x="213" y="702"/>
                </a:lnTo>
                <a:lnTo>
                  <a:pt x="251" y="635"/>
                </a:lnTo>
                <a:lnTo>
                  <a:pt x="289" y="570"/>
                </a:lnTo>
                <a:lnTo>
                  <a:pt x="329" y="509"/>
                </a:lnTo>
                <a:lnTo>
                  <a:pt x="367" y="447"/>
                </a:lnTo>
                <a:lnTo>
                  <a:pt x="406" y="390"/>
                </a:lnTo>
                <a:lnTo>
                  <a:pt x="482" y="281"/>
                </a:lnTo>
                <a:lnTo>
                  <a:pt x="551" y="188"/>
                </a:lnTo>
                <a:lnTo>
                  <a:pt x="612" y="108"/>
                </a:lnTo>
                <a:lnTo>
                  <a:pt x="659" y="51"/>
                </a:lnTo>
                <a:lnTo>
                  <a:pt x="701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7" name="Freeform 49"/>
          <p:cNvSpPr>
            <a:spLocks/>
          </p:cNvSpPr>
          <p:nvPr/>
        </p:nvSpPr>
        <p:spPr bwMode="auto">
          <a:xfrm>
            <a:off x="2351584" y="2301368"/>
            <a:ext cx="4104029" cy="1456269"/>
          </a:xfrm>
          <a:custGeom>
            <a:avLst/>
            <a:gdLst>
              <a:gd name="T0" fmla="*/ 619 w 1303"/>
              <a:gd name="T1" fmla="*/ 200 h 462"/>
              <a:gd name="T2" fmla="*/ 559 w 1303"/>
              <a:gd name="T3" fmla="*/ 200 h 462"/>
              <a:gd name="T4" fmla="*/ 449 w 1303"/>
              <a:gd name="T5" fmla="*/ 193 h 462"/>
              <a:gd name="T6" fmla="*/ 350 w 1303"/>
              <a:gd name="T7" fmla="*/ 178 h 462"/>
              <a:gd name="T8" fmla="*/ 263 w 1303"/>
              <a:gd name="T9" fmla="*/ 159 h 462"/>
              <a:gd name="T10" fmla="*/ 187 w 1303"/>
              <a:gd name="T11" fmla="*/ 131 h 462"/>
              <a:gd name="T12" fmla="*/ 123 w 1303"/>
              <a:gd name="T13" fmla="*/ 101 h 462"/>
              <a:gd name="T14" fmla="*/ 67 w 1303"/>
              <a:gd name="T15" fmla="*/ 63 h 462"/>
              <a:gd name="T16" fmla="*/ 20 w 1303"/>
              <a:gd name="T17" fmla="*/ 21 h 462"/>
              <a:gd name="T18" fmla="*/ 0 w 1303"/>
              <a:gd name="T19" fmla="*/ 0 h 462"/>
              <a:gd name="T20" fmla="*/ 32 w 1303"/>
              <a:gd name="T21" fmla="*/ 52 h 462"/>
              <a:gd name="T22" fmla="*/ 76 w 1303"/>
              <a:gd name="T23" fmla="*/ 99 h 462"/>
              <a:gd name="T24" fmla="*/ 132 w 1303"/>
              <a:gd name="T25" fmla="*/ 140 h 462"/>
              <a:gd name="T26" fmla="*/ 202 w 1303"/>
              <a:gd name="T27" fmla="*/ 175 h 462"/>
              <a:gd name="T28" fmla="*/ 283 w 1303"/>
              <a:gd name="T29" fmla="*/ 204 h 462"/>
              <a:gd name="T30" fmla="*/ 381 w 1303"/>
              <a:gd name="T31" fmla="*/ 223 h 462"/>
              <a:gd name="T32" fmla="*/ 492 w 1303"/>
              <a:gd name="T33" fmla="*/ 236 h 462"/>
              <a:gd name="T34" fmla="*/ 619 w 1303"/>
              <a:gd name="T35" fmla="*/ 242 h 462"/>
              <a:gd name="T36" fmla="*/ 619 w 1303"/>
              <a:gd name="T37" fmla="*/ 242 h 462"/>
              <a:gd name="T38" fmla="*/ 743 w 1303"/>
              <a:gd name="T39" fmla="*/ 245 h 462"/>
              <a:gd name="T40" fmla="*/ 857 w 1303"/>
              <a:gd name="T41" fmla="*/ 256 h 462"/>
              <a:gd name="T42" fmla="*/ 958 w 1303"/>
              <a:gd name="T43" fmla="*/ 276 h 462"/>
              <a:gd name="T44" fmla="*/ 1046 w 1303"/>
              <a:gd name="T45" fmla="*/ 301 h 462"/>
              <a:gd name="T46" fmla="*/ 1126 w 1303"/>
              <a:gd name="T47" fmla="*/ 332 h 462"/>
              <a:gd name="T48" fmla="*/ 1194 w 1303"/>
              <a:gd name="T49" fmla="*/ 370 h 462"/>
              <a:gd name="T50" fmla="*/ 1254 w 1303"/>
              <a:gd name="T51" fmla="*/ 413 h 462"/>
              <a:gd name="T52" fmla="*/ 1303 w 1303"/>
              <a:gd name="T53" fmla="*/ 462 h 462"/>
              <a:gd name="T54" fmla="*/ 1285 w 1303"/>
              <a:gd name="T55" fmla="*/ 433 h 462"/>
              <a:gd name="T56" fmla="*/ 1238 w 1303"/>
              <a:gd name="T57" fmla="*/ 379 h 462"/>
              <a:gd name="T58" fmla="*/ 1180 w 1303"/>
              <a:gd name="T59" fmla="*/ 332 h 462"/>
              <a:gd name="T60" fmla="*/ 1110 w 1303"/>
              <a:gd name="T61" fmla="*/ 290 h 462"/>
              <a:gd name="T62" fmla="*/ 1027 w 1303"/>
              <a:gd name="T63" fmla="*/ 256 h 462"/>
              <a:gd name="T64" fmla="*/ 929 w 1303"/>
              <a:gd name="T65" fmla="*/ 229 h 462"/>
              <a:gd name="T66" fmla="*/ 815 w 1303"/>
              <a:gd name="T67" fmla="*/ 211 h 462"/>
              <a:gd name="T68" fmla="*/ 689 w 1303"/>
              <a:gd name="T69" fmla="*/ 202 h 462"/>
              <a:gd name="T70" fmla="*/ 619 w 1303"/>
              <a:gd name="T71" fmla="*/ 20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19" y="200"/>
                </a:moveTo>
                <a:lnTo>
                  <a:pt x="619" y="200"/>
                </a:lnTo>
                <a:lnTo>
                  <a:pt x="619" y="200"/>
                </a:lnTo>
                <a:lnTo>
                  <a:pt x="559" y="200"/>
                </a:lnTo>
                <a:lnTo>
                  <a:pt x="503" y="196"/>
                </a:lnTo>
                <a:lnTo>
                  <a:pt x="449" y="193"/>
                </a:lnTo>
                <a:lnTo>
                  <a:pt x="399" y="186"/>
                </a:lnTo>
                <a:lnTo>
                  <a:pt x="350" y="178"/>
                </a:lnTo>
                <a:lnTo>
                  <a:pt x="307" y="169"/>
                </a:lnTo>
                <a:lnTo>
                  <a:pt x="263" y="159"/>
                </a:lnTo>
                <a:lnTo>
                  <a:pt x="224" y="146"/>
                </a:lnTo>
                <a:lnTo>
                  <a:pt x="187" y="131"/>
                </a:lnTo>
                <a:lnTo>
                  <a:pt x="153" y="117"/>
                </a:lnTo>
                <a:lnTo>
                  <a:pt x="123" y="101"/>
                </a:lnTo>
                <a:lnTo>
                  <a:pt x="92" y="83"/>
                </a:lnTo>
                <a:lnTo>
                  <a:pt x="67" y="63"/>
                </a:lnTo>
                <a:lnTo>
                  <a:pt x="41" y="43"/>
                </a:lnTo>
                <a:lnTo>
                  <a:pt x="20" y="21"/>
                </a:lnTo>
                <a:lnTo>
                  <a:pt x="0" y="0"/>
                </a:lnTo>
                <a:lnTo>
                  <a:pt x="0" y="0"/>
                </a:lnTo>
                <a:lnTo>
                  <a:pt x="14" y="25"/>
                </a:lnTo>
                <a:lnTo>
                  <a:pt x="32" y="52"/>
                </a:lnTo>
                <a:lnTo>
                  <a:pt x="52" y="76"/>
                </a:lnTo>
                <a:lnTo>
                  <a:pt x="76" y="99"/>
                </a:lnTo>
                <a:lnTo>
                  <a:pt x="103" y="121"/>
                </a:lnTo>
                <a:lnTo>
                  <a:pt x="132" y="140"/>
                </a:lnTo>
                <a:lnTo>
                  <a:pt x="166" y="159"/>
                </a:lnTo>
                <a:lnTo>
                  <a:pt x="202" y="175"/>
                </a:lnTo>
                <a:lnTo>
                  <a:pt x="240" y="189"/>
                </a:lnTo>
                <a:lnTo>
                  <a:pt x="283" y="204"/>
                </a:lnTo>
                <a:lnTo>
                  <a:pt x="330" y="214"/>
                </a:lnTo>
                <a:lnTo>
                  <a:pt x="381" y="223"/>
                </a:lnTo>
                <a:lnTo>
                  <a:pt x="435" y="231"/>
                </a:lnTo>
                <a:lnTo>
                  <a:pt x="492" y="236"/>
                </a:lnTo>
                <a:lnTo>
                  <a:pt x="554" y="240"/>
                </a:lnTo>
                <a:lnTo>
                  <a:pt x="619" y="242"/>
                </a:lnTo>
                <a:lnTo>
                  <a:pt x="619" y="242"/>
                </a:lnTo>
                <a:lnTo>
                  <a:pt x="619" y="242"/>
                </a:lnTo>
                <a:lnTo>
                  <a:pt x="684" y="242"/>
                </a:lnTo>
                <a:lnTo>
                  <a:pt x="743" y="245"/>
                </a:lnTo>
                <a:lnTo>
                  <a:pt x="801" y="251"/>
                </a:lnTo>
                <a:lnTo>
                  <a:pt x="857" y="256"/>
                </a:lnTo>
                <a:lnTo>
                  <a:pt x="907" y="265"/>
                </a:lnTo>
                <a:lnTo>
                  <a:pt x="958" y="276"/>
                </a:lnTo>
                <a:lnTo>
                  <a:pt x="1003" y="287"/>
                </a:lnTo>
                <a:lnTo>
                  <a:pt x="1046" y="301"/>
                </a:lnTo>
                <a:lnTo>
                  <a:pt x="1088" y="315"/>
                </a:lnTo>
                <a:lnTo>
                  <a:pt x="1126" y="332"/>
                </a:lnTo>
                <a:lnTo>
                  <a:pt x="1162" y="350"/>
                </a:lnTo>
                <a:lnTo>
                  <a:pt x="1194" y="370"/>
                </a:lnTo>
                <a:lnTo>
                  <a:pt x="1225" y="391"/>
                </a:lnTo>
                <a:lnTo>
                  <a:pt x="1254" y="413"/>
                </a:lnTo>
                <a:lnTo>
                  <a:pt x="1279" y="436"/>
                </a:lnTo>
                <a:lnTo>
                  <a:pt x="1303" y="462"/>
                </a:lnTo>
                <a:lnTo>
                  <a:pt x="1303" y="462"/>
                </a:lnTo>
                <a:lnTo>
                  <a:pt x="1285" y="433"/>
                </a:lnTo>
                <a:lnTo>
                  <a:pt x="1263" y="404"/>
                </a:lnTo>
                <a:lnTo>
                  <a:pt x="1238" y="379"/>
                </a:lnTo>
                <a:lnTo>
                  <a:pt x="1211" y="353"/>
                </a:lnTo>
                <a:lnTo>
                  <a:pt x="1180" y="332"/>
                </a:lnTo>
                <a:lnTo>
                  <a:pt x="1146" y="310"/>
                </a:lnTo>
                <a:lnTo>
                  <a:pt x="1110" y="290"/>
                </a:lnTo>
                <a:lnTo>
                  <a:pt x="1070" y="272"/>
                </a:lnTo>
                <a:lnTo>
                  <a:pt x="1027" y="256"/>
                </a:lnTo>
                <a:lnTo>
                  <a:pt x="980" y="242"/>
                </a:lnTo>
                <a:lnTo>
                  <a:pt x="929" y="229"/>
                </a:lnTo>
                <a:lnTo>
                  <a:pt x="875" y="220"/>
                </a:lnTo>
                <a:lnTo>
                  <a:pt x="815" y="211"/>
                </a:lnTo>
                <a:lnTo>
                  <a:pt x="754" y="205"/>
                </a:lnTo>
                <a:lnTo>
                  <a:pt x="689" y="202"/>
                </a:lnTo>
                <a:lnTo>
                  <a:pt x="619" y="200"/>
                </a:lnTo>
                <a:lnTo>
                  <a:pt x="619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0" name="Freeform 50"/>
          <p:cNvSpPr>
            <a:spLocks/>
          </p:cNvSpPr>
          <p:nvPr/>
        </p:nvSpPr>
        <p:spPr bwMode="auto">
          <a:xfrm>
            <a:off x="4720949" y="3757638"/>
            <a:ext cx="2168641" cy="4885749"/>
          </a:xfrm>
          <a:custGeom>
            <a:avLst/>
            <a:gdLst>
              <a:gd name="T0" fmla="*/ 553 w 688"/>
              <a:gd name="T1" fmla="*/ 0 h 1549"/>
              <a:gd name="T2" fmla="*/ 591 w 688"/>
              <a:gd name="T3" fmla="*/ 45 h 1549"/>
              <a:gd name="T4" fmla="*/ 621 w 688"/>
              <a:gd name="T5" fmla="*/ 93 h 1549"/>
              <a:gd name="T6" fmla="*/ 645 w 688"/>
              <a:gd name="T7" fmla="*/ 146 h 1549"/>
              <a:gd name="T8" fmla="*/ 665 w 688"/>
              <a:gd name="T9" fmla="*/ 202 h 1549"/>
              <a:gd name="T10" fmla="*/ 677 w 688"/>
              <a:gd name="T11" fmla="*/ 259 h 1549"/>
              <a:gd name="T12" fmla="*/ 684 w 688"/>
              <a:gd name="T13" fmla="*/ 317 h 1549"/>
              <a:gd name="T14" fmla="*/ 688 w 688"/>
              <a:gd name="T15" fmla="*/ 378 h 1549"/>
              <a:gd name="T16" fmla="*/ 683 w 688"/>
              <a:gd name="T17" fmla="*/ 505 h 1549"/>
              <a:gd name="T18" fmla="*/ 661 w 688"/>
              <a:gd name="T19" fmla="*/ 633 h 1549"/>
              <a:gd name="T20" fmla="*/ 628 w 688"/>
              <a:gd name="T21" fmla="*/ 761 h 1549"/>
              <a:gd name="T22" fmla="*/ 585 w 688"/>
              <a:gd name="T23" fmla="*/ 889 h 1549"/>
              <a:gd name="T24" fmla="*/ 536 w 688"/>
              <a:gd name="T25" fmla="*/ 1011 h 1549"/>
              <a:gd name="T26" fmla="*/ 486 w 688"/>
              <a:gd name="T27" fmla="*/ 1129 h 1549"/>
              <a:gd name="T28" fmla="*/ 406 w 688"/>
              <a:gd name="T29" fmla="*/ 1284 h 1549"/>
              <a:gd name="T30" fmla="*/ 314 w 688"/>
              <a:gd name="T31" fmla="*/ 1446 h 1549"/>
              <a:gd name="T32" fmla="*/ 250 w 688"/>
              <a:gd name="T33" fmla="*/ 1549 h 1549"/>
              <a:gd name="T34" fmla="*/ 0 w 688"/>
              <a:gd name="T35" fmla="*/ 1549 h 1549"/>
              <a:gd name="T36" fmla="*/ 78 w 688"/>
              <a:gd name="T37" fmla="*/ 1448 h 1549"/>
              <a:gd name="T38" fmla="*/ 190 w 688"/>
              <a:gd name="T39" fmla="*/ 1289 h 1549"/>
              <a:gd name="T40" fmla="*/ 289 w 688"/>
              <a:gd name="T41" fmla="*/ 1136 h 1549"/>
              <a:gd name="T42" fmla="*/ 358 w 688"/>
              <a:gd name="T43" fmla="*/ 1020 h 1549"/>
              <a:gd name="T44" fmla="*/ 423 w 688"/>
              <a:gd name="T45" fmla="*/ 900 h 1549"/>
              <a:gd name="T46" fmla="*/ 484 w 688"/>
              <a:gd name="T47" fmla="*/ 773 h 1549"/>
              <a:gd name="T48" fmla="*/ 536 w 688"/>
              <a:gd name="T49" fmla="*/ 645 h 1549"/>
              <a:gd name="T50" fmla="*/ 578 w 688"/>
              <a:gd name="T51" fmla="*/ 515 h 1549"/>
              <a:gd name="T52" fmla="*/ 607 w 688"/>
              <a:gd name="T53" fmla="*/ 389 h 1549"/>
              <a:gd name="T54" fmla="*/ 618 w 688"/>
              <a:gd name="T55" fmla="*/ 297 h 1549"/>
              <a:gd name="T56" fmla="*/ 618 w 688"/>
              <a:gd name="T57" fmla="*/ 238 h 1549"/>
              <a:gd name="T58" fmla="*/ 614 w 688"/>
              <a:gd name="T59" fmla="*/ 180 h 1549"/>
              <a:gd name="T60" fmla="*/ 603 w 688"/>
              <a:gd name="T61" fmla="*/ 126 h 1549"/>
              <a:gd name="T62" fmla="*/ 589 w 688"/>
              <a:gd name="T63" fmla="*/ 74 h 1549"/>
              <a:gd name="T64" fmla="*/ 567 w 688"/>
              <a:gd name="T65" fmla="*/ 23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8" h="1549">
                <a:moveTo>
                  <a:pt x="553" y="0"/>
                </a:moveTo>
                <a:lnTo>
                  <a:pt x="553" y="0"/>
                </a:lnTo>
                <a:lnTo>
                  <a:pt x="573" y="21"/>
                </a:lnTo>
                <a:lnTo>
                  <a:pt x="591" y="45"/>
                </a:lnTo>
                <a:lnTo>
                  <a:pt x="607" y="70"/>
                </a:lnTo>
                <a:lnTo>
                  <a:pt x="621" y="93"/>
                </a:lnTo>
                <a:lnTo>
                  <a:pt x="634" y="120"/>
                </a:lnTo>
                <a:lnTo>
                  <a:pt x="645" y="146"/>
                </a:lnTo>
                <a:lnTo>
                  <a:pt x="656" y="173"/>
                </a:lnTo>
                <a:lnTo>
                  <a:pt x="665" y="202"/>
                </a:lnTo>
                <a:lnTo>
                  <a:pt x="672" y="230"/>
                </a:lnTo>
                <a:lnTo>
                  <a:pt x="677" y="259"/>
                </a:lnTo>
                <a:lnTo>
                  <a:pt x="681" y="288"/>
                </a:lnTo>
                <a:lnTo>
                  <a:pt x="684" y="317"/>
                </a:lnTo>
                <a:lnTo>
                  <a:pt x="686" y="348"/>
                </a:lnTo>
                <a:lnTo>
                  <a:pt x="688" y="378"/>
                </a:lnTo>
                <a:lnTo>
                  <a:pt x="686" y="441"/>
                </a:lnTo>
                <a:lnTo>
                  <a:pt x="683" y="505"/>
                </a:lnTo>
                <a:lnTo>
                  <a:pt x="674" y="568"/>
                </a:lnTo>
                <a:lnTo>
                  <a:pt x="661" y="633"/>
                </a:lnTo>
                <a:lnTo>
                  <a:pt x="646" y="698"/>
                </a:lnTo>
                <a:lnTo>
                  <a:pt x="628" y="761"/>
                </a:lnTo>
                <a:lnTo>
                  <a:pt x="609" y="826"/>
                </a:lnTo>
                <a:lnTo>
                  <a:pt x="585" y="889"/>
                </a:lnTo>
                <a:lnTo>
                  <a:pt x="562" y="952"/>
                </a:lnTo>
                <a:lnTo>
                  <a:pt x="536" y="1011"/>
                </a:lnTo>
                <a:lnTo>
                  <a:pt x="511" y="1071"/>
                </a:lnTo>
                <a:lnTo>
                  <a:pt x="486" y="1129"/>
                </a:lnTo>
                <a:lnTo>
                  <a:pt x="459" y="1183"/>
                </a:lnTo>
                <a:lnTo>
                  <a:pt x="406" y="1284"/>
                </a:lnTo>
                <a:lnTo>
                  <a:pt x="358" y="1372"/>
                </a:lnTo>
                <a:lnTo>
                  <a:pt x="314" y="1446"/>
                </a:lnTo>
                <a:lnTo>
                  <a:pt x="280" y="1500"/>
                </a:lnTo>
                <a:lnTo>
                  <a:pt x="250" y="1549"/>
                </a:lnTo>
                <a:lnTo>
                  <a:pt x="0" y="1549"/>
                </a:lnTo>
                <a:lnTo>
                  <a:pt x="0" y="1549"/>
                </a:lnTo>
                <a:lnTo>
                  <a:pt x="37" y="1502"/>
                </a:lnTo>
                <a:lnTo>
                  <a:pt x="78" y="1448"/>
                </a:lnTo>
                <a:lnTo>
                  <a:pt x="130" y="1376"/>
                </a:lnTo>
                <a:lnTo>
                  <a:pt x="190" y="1289"/>
                </a:lnTo>
                <a:lnTo>
                  <a:pt x="255" y="1190"/>
                </a:lnTo>
                <a:lnTo>
                  <a:pt x="289" y="1136"/>
                </a:lnTo>
                <a:lnTo>
                  <a:pt x="323" y="1080"/>
                </a:lnTo>
                <a:lnTo>
                  <a:pt x="358" y="1020"/>
                </a:lnTo>
                <a:lnTo>
                  <a:pt x="390" y="961"/>
                </a:lnTo>
                <a:lnTo>
                  <a:pt x="423" y="900"/>
                </a:lnTo>
                <a:lnTo>
                  <a:pt x="453" y="837"/>
                </a:lnTo>
                <a:lnTo>
                  <a:pt x="484" y="773"/>
                </a:lnTo>
                <a:lnTo>
                  <a:pt x="511" y="708"/>
                </a:lnTo>
                <a:lnTo>
                  <a:pt x="536" y="645"/>
                </a:lnTo>
                <a:lnTo>
                  <a:pt x="560" y="580"/>
                </a:lnTo>
                <a:lnTo>
                  <a:pt x="578" y="515"/>
                </a:lnTo>
                <a:lnTo>
                  <a:pt x="594" y="452"/>
                </a:lnTo>
                <a:lnTo>
                  <a:pt x="607" y="389"/>
                </a:lnTo>
                <a:lnTo>
                  <a:pt x="614" y="328"/>
                </a:lnTo>
                <a:lnTo>
                  <a:pt x="618" y="297"/>
                </a:lnTo>
                <a:lnTo>
                  <a:pt x="618" y="268"/>
                </a:lnTo>
                <a:lnTo>
                  <a:pt x="618" y="238"/>
                </a:lnTo>
                <a:lnTo>
                  <a:pt x="616" y="209"/>
                </a:lnTo>
                <a:lnTo>
                  <a:pt x="614" y="180"/>
                </a:lnTo>
                <a:lnTo>
                  <a:pt x="610" y="153"/>
                </a:lnTo>
                <a:lnTo>
                  <a:pt x="603" y="126"/>
                </a:lnTo>
                <a:lnTo>
                  <a:pt x="598" y="99"/>
                </a:lnTo>
                <a:lnTo>
                  <a:pt x="589" y="74"/>
                </a:lnTo>
                <a:lnTo>
                  <a:pt x="578" y="46"/>
                </a:lnTo>
                <a:lnTo>
                  <a:pt x="567" y="23"/>
                </a:lnTo>
                <a:lnTo>
                  <a:pt x="553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5" name="Freeform 52"/>
          <p:cNvSpPr>
            <a:spLocks/>
          </p:cNvSpPr>
          <p:nvPr/>
        </p:nvSpPr>
        <p:spPr bwMode="auto">
          <a:xfrm>
            <a:off x="3548370" y="3511772"/>
            <a:ext cx="2988185" cy="5131611"/>
          </a:xfrm>
          <a:custGeom>
            <a:avLst/>
            <a:gdLst>
              <a:gd name="T0" fmla="*/ 0 w 947"/>
              <a:gd name="T1" fmla="*/ 1629 h 1629"/>
              <a:gd name="T2" fmla="*/ 47 w 947"/>
              <a:gd name="T3" fmla="*/ 1578 h 1629"/>
              <a:gd name="T4" fmla="*/ 169 w 947"/>
              <a:gd name="T5" fmla="*/ 1445 h 1629"/>
              <a:gd name="T6" fmla="*/ 337 w 947"/>
              <a:gd name="T7" fmla="*/ 1247 h 1629"/>
              <a:gd name="T8" fmla="*/ 476 w 947"/>
              <a:gd name="T9" fmla="*/ 1068 h 1629"/>
              <a:gd name="T10" fmla="*/ 568 w 947"/>
              <a:gd name="T11" fmla="*/ 938 h 1629"/>
              <a:gd name="T12" fmla="*/ 657 w 947"/>
              <a:gd name="T13" fmla="*/ 805 h 1629"/>
              <a:gd name="T14" fmla="*/ 734 w 947"/>
              <a:gd name="T15" fmla="*/ 669 h 1629"/>
              <a:gd name="T16" fmla="*/ 803 w 947"/>
              <a:gd name="T17" fmla="*/ 534 h 1629"/>
              <a:gd name="T18" fmla="*/ 853 w 947"/>
              <a:gd name="T19" fmla="*/ 402 h 1629"/>
              <a:gd name="T20" fmla="*/ 873 w 947"/>
              <a:gd name="T21" fmla="*/ 338 h 1629"/>
              <a:gd name="T22" fmla="*/ 886 w 947"/>
              <a:gd name="T23" fmla="*/ 276 h 1629"/>
              <a:gd name="T24" fmla="*/ 895 w 947"/>
              <a:gd name="T25" fmla="*/ 215 h 1629"/>
              <a:gd name="T26" fmla="*/ 897 w 947"/>
              <a:gd name="T27" fmla="*/ 157 h 1629"/>
              <a:gd name="T28" fmla="*/ 891 w 947"/>
              <a:gd name="T29" fmla="*/ 101 h 1629"/>
              <a:gd name="T30" fmla="*/ 879 w 947"/>
              <a:gd name="T31" fmla="*/ 49 h 1629"/>
              <a:gd name="T32" fmla="*/ 859 w 947"/>
              <a:gd name="T33" fmla="*/ 0 h 1629"/>
              <a:gd name="T34" fmla="*/ 877 w 947"/>
              <a:gd name="T35" fmla="*/ 22 h 1629"/>
              <a:gd name="T36" fmla="*/ 904 w 947"/>
              <a:gd name="T37" fmla="*/ 71 h 1629"/>
              <a:gd name="T38" fmla="*/ 925 w 947"/>
              <a:gd name="T39" fmla="*/ 123 h 1629"/>
              <a:gd name="T40" fmla="*/ 938 w 947"/>
              <a:gd name="T41" fmla="*/ 177 h 1629"/>
              <a:gd name="T42" fmla="*/ 945 w 947"/>
              <a:gd name="T43" fmla="*/ 235 h 1629"/>
              <a:gd name="T44" fmla="*/ 947 w 947"/>
              <a:gd name="T45" fmla="*/ 296 h 1629"/>
              <a:gd name="T46" fmla="*/ 942 w 947"/>
              <a:gd name="T47" fmla="*/ 357 h 1629"/>
              <a:gd name="T48" fmla="*/ 933 w 947"/>
              <a:gd name="T49" fmla="*/ 422 h 1629"/>
              <a:gd name="T50" fmla="*/ 909 w 947"/>
              <a:gd name="T51" fmla="*/ 521 h 1629"/>
              <a:gd name="T52" fmla="*/ 862 w 947"/>
              <a:gd name="T53" fmla="*/ 657 h 1629"/>
              <a:gd name="T54" fmla="*/ 803 w 947"/>
              <a:gd name="T55" fmla="*/ 792 h 1629"/>
              <a:gd name="T56" fmla="*/ 734 w 947"/>
              <a:gd name="T57" fmla="*/ 927 h 1629"/>
              <a:gd name="T58" fmla="*/ 658 w 947"/>
              <a:gd name="T59" fmla="*/ 1057 h 1629"/>
              <a:gd name="T60" fmla="*/ 581 w 947"/>
              <a:gd name="T61" fmla="*/ 1180 h 1629"/>
              <a:gd name="T62" fmla="*/ 467 w 947"/>
              <a:gd name="T63" fmla="*/ 1346 h 1629"/>
              <a:gd name="T64" fmla="*/ 337 w 947"/>
              <a:gd name="T65" fmla="*/ 1519 h 1629"/>
              <a:gd name="T66" fmla="*/ 247 w 947"/>
              <a:gd name="T67" fmla="*/ 1629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7" h="1629">
                <a:moveTo>
                  <a:pt x="247" y="1629"/>
                </a:moveTo>
                <a:lnTo>
                  <a:pt x="0" y="1629"/>
                </a:lnTo>
                <a:lnTo>
                  <a:pt x="0" y="1629"/>
                </a:lnTo>
                <a:lnTo>
                  <a:pt x="47" y="1578"/>
                </a:lnTo>
                <a:lnTo>
                  <a:pt x="101" y="1521"/>
                </a:lnTo>
                <a:lnTo>
                  <a:pt x="169" y="1445"/>
                </a:lnTo>
                <a:lnTo>
                  <a:pt x="249" y="1353"/>
                </a:lnTo>
                <a:lnTo>
                  <a:pt x="337" y="1247"/>
                </a:lnTo>
                <a:lnTo>
                  <a:pt x="429" y="1129"/>
                </a:lnTo>
                <a:lnTo>
                  <a:pt x="476" y="1068"/>
                </a:lnTo>
                <a:lnTo>
                  <a:pt x="523" y="1003"/>
                </a:lnTo>
                <a:lnTo>
                  <a:pt x="568" y="938"/>
                </a:lnTo>
                <a:lnTo>
                  <a:pt x="613" y="871"/>
                </a:lnTo>
                <a:lnTo>
                  <a:pt x="657" y="805"/>
                </a:lnTo>
                <a:lnTo>
                  <a:pt x="696" y="738"/>
                </a:lnTo>
                <a:lnTo>
                  <a:pt x="734" y="669"/>
                </a:lnTo>
                <a:lnTo>
                  <a:pt x="770" y="601"/>
                </a:lnTo>
                <a:lnTo>
                  <a:pt x="803" y="534"/>
                </a:lnTo>
                <a:lnTo>
                  <a:pt x="830" y="467"/>
                </a:lnTo>
                <a:lnTo>
                  <a:pt x="853" y="402"/>
                </a:lnTo>
                <a:lnTo>
                  <a:pt x="864" y="370"/>
                </a:lnTo>
                <a:lnTo>
                  <a:pt x="873" y="338"/>
                </a:lnTo>
                <a:lnTo>
                  <a:pt x="880" y="307"/>
                </a:lnTo>
                <a:lnTo>
                  <a:pt x="886" y="276"/>
                </a:lnTo>
                <a:lnTo>
                  <a:pt x="891" y="246"/>
                </a:lnTo>
                <a:lnTo>
                  <a:pt x="895" y="215"/>
                </a:lnTo>
                <a:lnTo>
                  <a:pt x="895" y="186"/>
                </a:lnTo>
                <a:lnTo>
                  <a:pt x="897" y="157"/>
                </a:lnTo>
                <a:lnTo>
                  <a:pt x="895" y="128"/>
                </a:lnTo>
                <a:lnTo>
                  <a:pt x="891" y="101"/>
                </a:lnTo>
                <a:lnTo>
                  <a:pt x="886" y="74"/>
                </a:lnTo>
                <a:lnTo>
                  <a:pt x="879" y="49"/>
                </a:lnTo>
                <a:lnTo>
                  <a:pt x="870" y="24"/>
                </a:lnTo>
                <a:lnTo>
                  <a:pt x="859" y="0"/>
                </a:lnTo>
                <a:lnTo>
                  <a:pt x="859" y="0"/>
                </a:lnTo>
                <a:lnTo>
                  <a:pt x="877" y="22"/>
                </a:lnTo>
                <a:lnTo>
                  <a:pt x="891" y="45"/>
                </a:lnTo>
                <a:lnTo>
                  <a:pt x="904" y="71"/>
                </a:lnTo>
                <a:lnTo>
                  <a:pt x="916" y="96"/>
                </a:lnTo>
                <a:lnTo>
                  <a:pt x="925" y="123"/>
                </a:lnTo>
                <a:lnTo>
                  <a:pt x="933" y="150"/>
                </a:lnTo>
                <a:lnTo>
                  <a:pt x="938" y="177"/>
                </a:lnTo>
                <a:lnTo>
                  <a:pt x="944" y="206"/>
                </a:lnTo>
                <a:lnTo>
                  <a:pt x="945" y="235"/>
                </a:lnTo>
                <a:lnTo>
                  <a:pt x="947" y="265"/>
                </a:lnTo>
                <a:lnTo>
                  <a:pt x="947" y="296"/>
                </a:lnTo>
                <a:lnTo>
                  <a:pt x="945" y="327"/>
                </a:lnTo>
                <a:lnTo>
                  <a:pt x="942" y="357"/>
                </a:lnTo>
                <a:lnTo>
                  <a:pt x="938" y="390"/>
                </a:lnTo>
                <a:lnTo>
                  <a:pt x="933" y="422"/>
                </a:lnTo>
                <a:lnTo>
                  <a:pt x="925" y="455"/>
                </a:lnTo>
                <a:lnTo>
                  <a:pt x="909" y="521"/>
                </a:lnTo>
                <a:lnTo>
                  <a:pt x="888" y="588"/>
                </a:lnTo>
                <a:lnTo>
                  <a:pt x="862" y="657"/>
                </a:lnTo>
                <a:lnTo>
                  <a:pt x="833" y="724"/>
                </a:lnTo>
                <a:lnTo>
                  <a:pt x="803" y="792"/>
                </a:lnTo>
                <a:lnTo>
                  <a:pt x="770" y="859"/>
                </a:lnTo>
                <a:lnTo>
                  <a:pt x="734" y="927"/>
                </a:lnTo>
                <a:lnTo>
                  <a:pt x="698" y="992"/>
                </a:lnTo>
                <a:lnTo>
                  <a:pt x="658" y="1057"/>
                </a:lnTo>
                <a:lnTo>
                  <a:pt x="621" y="1119"/>
                </a:lnTo>
                <a:lnTo>
                  <a:pt x="581" y="1180"/>
                </a:lnTo>
                <a:lnTo>
                  <a:pt x="543" y="1238"/>
                </a:lnTo>
                <a:lnTo>
                  <a:pt x="467" y="1346"/>
                </a:lnTo>
                <a:lnTo>
                  <a:pt x="397" y="1441"/>
                </a:lnTo>
                <a:lnTo>
                  <a:pt x="337" y="1519"/>
                </a:lnTo>
                <a:lnTo>
                  <a:pt x="290" y="1578"/>
                </a:lnTo>
                <a:lnTo>
                  <a:pt x="247" y="1629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6" name="Freeform 54"/>
          <p:cNvSpPr>
            <a:spLocks/>
          </p:cNvSpPr>
          <p:nvPr/>
        </p:nvSpPr>
        <p:spPr bwMode="auto">
          <a:xfrm>
            <a:off x="2063553" y="2055507"/>
            <a:ext cx="4110332" cy="1456269"/>
          </a:xfrm>
          <a:custGeom>
            <a:avLst/>
            <a:gdLst>
              <a:gd name="T0" fmla="*/ 684 w 1303"/>
              <a:gd name="T1" fmla="*/ 219 h 462"/>
              <a:gd name="T2" fmla="*/ 621 w 1303"/>
              <a:gd name="T3" fmla="*/ 219 h 462"/>
              <a:gd name="T4" fmla="*/ 501 w 1303"/>
              <a:gd name="T5" fmla="*/ 210 h 462"/>
              <a:gd name="T6" fmla="*/ 395 w 1303"/>
              <a:gd name="T7" fmla="*/ 195 h 462"/>
              <a:gd name="T8" fmla="*/ 299 w 1303"/>
              <a:gd name="T9" fmla="*/ 174 h 462"/>
              <a:gd name="T10" fmla="*/ 216 w 1303"/>
              <a:gd name="T11" fmla="*/ 145 h 462"/>
              <a:gd name="T12" fmla="*/ 142 w 1303"/>
              <a:gd name="T13" fmla="*/ 110 h 462"/>
              <a:gd name="T14" fmla="*/ 77 w 1303"/>
              <a:gd name="T15" fmla="*/ 69 h 462"/>
              <a:gd name="T16" fmla="*/ 23 w 1303"/>
              <a:gd name="T17" fmla="*/ 24 h 462"/>
              <a:gd name="T18" fmla="*/ 0 w 1303"/>
              <a:gd name="T19" fmla="*/ 0 h 462"/>
              <a:gd name="T20" fmla="*/ 41 w 1303"/>
              <a:gd name="T21" fmla="*/ 56 h 462"/>
              <a:gd name="T22" fmla="*/ 94 w 1303"/>
              <a:gd name="T23" fmla="*/ 107 h 462"/>
              <a:gd name="T24" fmla="*/ 157 w 1303"/>
              <a:gd name="T25" fmla="*/ 150 h 462"/>
              <a:gd name="T26" fmla="*/ 234 w 1303"/>
              <a:gd name="T27" fmla="*/ 188 h 462"/>
              <a:gd name="T28" fmla="*/ 325 w 1303"/>
              <a:gd name="T29" fmla="*/ 219 h 462"/>
              <a:gd name="T30" fmla="*/ 429 w 1303"/>
              <a:gd name="T31" fmla="*/ 240 h 462"/>
              <a:gd name="T32" fmla="*/ 548 w 1303"/>
              <a:gd name="T33" fmla="*/ 255 h 462"/>
              <a:gd name="T34" fmla="*/ 684 w 1303"/>
              <a:gd name="T35" fmla="*/ 260 h 462"/>
              <a:gd name="T36" fmla="*/ 684 w 1303"/>
              <a:gd name="T37" fmla="*/ 260 h 462"/>
              <a:gd name="T38" fmla="*/ 801 w 1303"/>
              <a:gd name="T39" fmla="*/ 264 h 462"/>
              <a:gd name="T40" fmla="*/ 906 w 1303"/>
              <a:gd name="T41" fmla="*/ 275 h 462"/>
              <a:gd name="T42" fmla="*/ 998 w 1303"/>
              <a:gd name="T43" fmla="*/ 291 h 462"/>
              <a:gd name="T44" fmla="*/ 1079 w 1303"/>
              <a:gd name="T45" fmla="*/ 314 h 462"/>
              <a:gd name="T46" fmla="*/ 1149 w 1303"/>
              <a:gd name="T47" fmla="*/ 343 h 462"/>
              <a:gd name="T48" fmla="*/ 1211 w 1303"/>
              <a:gd name="T49" fmla="*/ 377 h 462"/>
              <a:gd name="T50" fmla="*/ 1261 w 1303"/>
              <a:gd name="T51" fmla="*/ 417 h 462"/>
              <a:gd name="T52" fmla="*/ 1303 w 1303"/>
              <a:gd name="T53" fmla="*/ 462 h 462"/>
              <a:gd name="T54" fmla="*/ 1288 w 1303"/>
              <a:gd name="T55" fmla="*/ 435 h 462"/>
              <a:gd name="T56" fmla="*/ 1250 w 1303"/>
              <a:gd name="T57" fmla="*/ 385 h 462"/>
              <a:gd name="T58" fmla="*/ 1200 w 1303"/>
              <a:gd name="T59" fmla="*/ 341 h 462"/>
              <a:gd name="T60" fmla="*/ 1138 w 1303"/>
              <a:gd name="T61" fmla="*/ 302 h 462"/>
              <a:gd name="T62" fmla="*/ 1063 w 1303"/>
              <a:gd name="T63" fmla="*/ 271 h 462"/>
              <a:gd name="T64" fmla="*/ 972 w 1303"/>
              <a:gd name="T65" fmla="*/ 246 h 462"/>
              <a:gd name="T66" fmla="*/ 870 w 1303"/>
              <a:gd name="T67" fmla="*/ 230 h 462"/>
              <a:gd name="T68" fmla="*/ 751 w 1303"/>
              <a:gd name="T69" fmla="*/ 220 h 462"/>
              <a:gd name="T70" fmla="*/ 684 w 1303"/>
              <a:gd name="T71" fmla="*/ 2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84" y="219"/>
                </a:moveTo>
                <a:lnTo>
                  <a:pt x="684" y="219"/>
                </a:lnTo>
                <a:lnTo>
                  <a:pt x="684" y="219"/>
                </a:lnTo>
                <a:lnTo>
                  <a:pt x="621" y="219"/>
                </a:lnTo>
                <a:lnTo>
                  <a:pt x="559" y="215"/>
                </a:lnTo>
                <a:lnTo>
                  <a:pt x="501" y="210"/>
                </a:lnTo>
                <a:lnTo>
                  <a:pt x="447" y="204"/>
                </a:lnTo>
                <a:lnTo>
                  <a:pt x="395" y="195"/>
                </a:lnTo>
                <a:lnTo>
                  <a:pt x="346" y="184"/>
                </a:lnTo>
                <a:lnTo>
                  <a:pt x="299" y="174"/>
                </a:lnTo>
                <a:lnTo>
                  <a:pt x="256" y="159"/>
                </a:lnTo>
                <a:lnTo>
                  <a:pt x="216" y="145"/>
                </a:lnTo>
                <a:lnTo>
                  <a:pt x="178" y="129"/>
                </a:lnTo>
                <a:lnTo>
                  <a:pt x="142" y="110"/>
                </a:lnTo>
                <a:lnTo>
                  <a:pt x="108" y="91"/>
                </a:lnTo>
                <a:lnTo>
                  <a:pt x="77" y="69"/>
                </a:lnTo>
                <a:lnTo>
                  <a:pt x="50" y="47"/>
                </a:lnTo>
                <a:lnTo>
                  <a:pt x="23" y="24"/>
                </a:lnTo>
                <a:lnTo>
                  <a:pt x="0" y="0"/>
                </a:lnTo>
                <a:lnTo>
                  <a:pt x="0" y="0"/>
                </a:lnTo>
                <a:lnTo>
                  <a:pt x="20" y="29"/>
                </a:lnTo>
                <a:lnTo>
                  <a:pt x="41" y="56"/>
                </a:lnTo>
                <a:lnTo>
                  <a:pt x="65" y="82"/>
                </a:lnTo>
                <a:lnTo>
                  <a:pt x="94" y="107"/>
                </a:lnTo>
                <a:lnTo>
                  <a:pt x="123" y="129"/>
                </a:lnTo>
                <a:lnTo>
                  <a:pt x="157" y="150"/>
                </a:lnTo>
                <a:lnTo>
                  <a:pt x="195" y="170"/>
                </a:lnTo>
                <a:lnTo>
                  <a:pt x="234" y="188"/>
                </a:lnTo>
                <a:lnTo>
                  <a:pt x="278" y="204"/>
                </a:lnTo>
                <a:lnTo>
                  <a:pt x="325" y="219"/>
                </a:lnTo>
                <a:lnTo>
                  <a:pt x="375" y="231"/>
                </a:lnTo>
                <a:lnTo>
                  <a:pt x="429" y="240"/>
                </a:lnTo>
                <a:lnTo>
                  <a:pt x="487" y="249"/>
                </a:lnTo>
                <a:lnTo>
                  <a:pt x="548" y="255"/>
                </a:lnTo>
                <a:lnTo>
                  <a:pt x="615" y="258"/>
                </a:lnTo>
                <a:lnTo>
                  <a:pt x="684" y="260"/>
                </a:lnTo>
                <a:lnTo>
                  <a:pt x="684" y="260"/>
                </a:lnTo>
                <a:lnTo>
                  <a:pt x="684" y="260"/>
                </a:lnTo>
                <a:lnTo>
                  <a:pt x="743" y="260"/>
                </a:lnTo>
                <a:lnTo>
                  <a:pt x="801" y="264"/>
                </a:lnTo>
                <a:lnTo>
                  <a:pt x="853" y="267"/>
                </a:lnTo>
                <a:lnTo>
                  <a:pt x="906" y="275"/>
                </a:lnTo>
                <a:lnTo>
                  <a:pt x="953" y="282"/>
                </a:lnTo>
                <a:lnTo>
                  <a:pt x="998" y="291"/>
                </a:lnTo>
                <a:lnTo>
                  <a:pt x="1039" y="302"/>
                </a:lnTo>
                <a:lnTo>
                  <a:pt x="1079" y="314"/>
                </a:lnTo>
                <a:lnTo>
                  <a:pt x="1117" y="329"/>
                </a:lnTo>
                <a:lnTo>
                  <a:pt x="1149" y="343"/>
                </a:lnTo>
                <a:lnTo>
                  <a:pt x="1182" y="359"/>
                </a:lnTo>
                <a:lnTo>
                  <a:pt x="1211" y="377"/>
                </a:lnTo>
                <a:lnTo>
                  <a:pt x="1238" y="397"/>
                </a:lnTo>
                <a:lnTo>
                  <a:pt x="1261" y="417"/>
                </a:lnTo>
                <a:lnTo>
                  <a:pt x="1285" y="439"/>
                </a:lnTo>
                <a:lnTo>
                  <a:pt x="1303" y="462"/>
                </a:lnTo>
                <a:lnTo>
                  <a:pt x="1303" y="462"/>
                </a:lnTo>
                <a:lnTo>
                  <a:pt x="1288" y="435"/>
                </a:lnTo>
                <a:lnTo>
                  <a:pt x="1270" y="410"/>
                </a:lnTo>
                <a:lnTo>
                  <a:pt x="1250" y="385"/>
                </a:lnTo>
                <a:lnTo>
                  <a:pt x="1227" y="361"/>
                </a:lnTo>
                <a:lnTo>
                  <a:pt x="1200" y="341"/>
                </a:lnTo>
                <a:lnTo>
                  <a:pt x="1171" y="320"/>
                </a:lnTo>
                <a:lnTo>
                  <a:pt x="1138" y="302"/>
                </a:lnTo>
                <a:lnTo>
                  <a:pt x="1102" y="285"/>
                </a:lnTo>
                <a:lnTo>
                  <a:pt x="1063" y="271"/>
                </a:lnTo>
                <a:lnTo>
                  <a:pt x="1019" y="258"/>
                </a:lnTo>
                <a:lnTo>
                  <a:pt x="972" y="246"/>
                </a:lnTo>
                <a:lnTo>
                  <a:pt x="924" y="237"/>
                </a:lnTo>
                <a:lnTo>
                  <a:pt x="870" y="230"/>
                </a:lnTo>
                <a:lnTo>
                  <a:pt x="812" y="224"/>
                </a:lnTo>
                <a:lnTo>
                  <a:pt x="751" y="220"/>
                </a:lnTo>
                <a:lnTo>
                  <a:pt x="684" y="219"/>
                </a:lnTo>
                <a:lnTo>
                  <a:pt x="684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007435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666310"/>
            <a:ext cx="5280587" cy="9461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0D635-4DF8-4B31-9035-420F483D5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3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on the back of a car&#10;&#10;Description generated with high confidence">
            <a:extLst>
              <a:ext uri="{FF2B5EF4-FFF2-40B4-BE49-F238E27FC236}">
                <a16:creationId xmlns:a16="http://schemas.microsoft.com/office/drawing/2014/main" id="{72058F3A-C6C3-4354-9A98-57C288CFE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020" r="4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 rot="10800000">
            <a:off x="-4945226" y="0"/>
            <a:ext cx="11334379" cy="6858000"/>
          </a:xfrm>
          <a:custGeom>
            <a:avLst/>
            <a:gdLst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10671 w 8500784"/>
              <a:gd name="connsiteY21" fmla="*/ 3673906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72274 w 8500784"/>
              <a:gd name="connsiteY20" fmla="*/ 3721155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00784" h="5143500">
                <a:moveTo>
                  <a:pt x="992614" y="0"/>
                </a:moveTo>
                <a:lnTo>
                  <a:pt x="8500784" y="0"/>
                </a:lnTo>
                <a:lnTo>
                  <a:pt x="8500784" y="5143500"/>
                </a:lnTo>
                <a:lnTo>
                  <a:pt x="3413671" y="5143500"/>
                </a:lnTo>
                <a:lnTo>
                  <a:pt x="3418709" y="5121652"/>
                </a:lnTo>
                <a:lnTo>
                  <a:pt x="3449442" y="4967888"/>
                </a:lnTo>
                <a:lnTo>
                  <a:pt x="3470719" y="4818855"/>
                </a:lnTo>
                <a:lnTo>
                  <a:pt x="3477811" y="4667457"/>
                </a:lnTo>
                <a:lnTo>
                  <a:pt x="3482539" y="4518424"/>
                </a:lnTo>
                <a:lnTo>
                  <a:pt x="3477811" y="4447456"/>
                </a:lnTo>
                <a:lnTo>
                  <a:pt x="3473083" y="4374123"/>
                </a:lnTo>
                <a:lnTo>
                  <a:pt x="3465991" y="4305521"/>
                </a:lnTo>
                <a:lnTo>
                  <a:pt x="3456534" y="4236918"/>
                </a:lnTo>
                <a:lnTo>
                  <a:pt x="3444714" y="4168316"/>
                </a:lnTo>
                <a:lnTo>
                  <a:pt x="3428166" y="4102079"/>
                </a:lnTo>
                <a:lnTo>
                  <a:pt x="3406889" y="4033477"/>
                </a:lnTo>
                <a:lnTo>
                  <a:pt x="3380884" y="3969606"/>
                </a:lnTo>
                <a:lnTo>
                  <a:pt x="3354879" y="3908100"/>
                </a:lnTo>
                <a:lnTo>
                  <a:pt x="3324146" y="3844229"/>
                </a:lnTo>
                <a:lnTo>
                  <a:pt x="3291049" y="3789820"/>
                </a:lnTo>
                <a:lnTo>
                  <a:pt x="3272274" y="3721155"/>
                </a:lnTo>
                <a:lnTo>
                  <a:pt x="3242421" y="3658031"/>
                </a:lnTo>
                <a:lnTo>
                  <a:pt x="3185987" y="3597493"/>
                </a:lnTo>
                <a:lnTo>
                  <a:pt x="3139445" y="3550192"/>
                </a:lnTo>
                <a:cubicBezTo>
                  <a:pt x="3105062" y="3498993"/>
                  <a:pt x="3083787" y="3498409"/>
                  <a:pt x="3038269" y="3453795"/>
                </a:cubicBezTo>
                <a:lnTo>
                  <a:pt x="2997133" y="3417184"/>
                </a:lnTo>
                <a:lnTo>
                  <a:pt x="2974237" y="3376002"/>
                </a:lnTo>
                <a:lnTo>
                  <a:pt x="2931651" y="3316900"/>
                </a:lnTo>
                <a:lnTo>
                  <a:pt x="2884333" y="3257798"/>
                </a:lnTo>
                <a:lnTo>
                  <a:pt x="2829918" y="3201061"/>
                </a:lnTo>
                <a:lnTo>
                  <a:pt x="2766039" y="3153779"/>
                </a:lnTo>
                <a:lnTo>
                  <a:pt x="2697428" y="3104134"/>
                </a:lnTo>
                <a:lnTo>
                  <a:pt x="2619354" y="3061580"/>
                </a:lnTo>
                <a:lnTo>
                  <a:pt x="2534182" y="3021391"/>
                </a:lnTo>
                <a:lnTo>
                  <a:pt x="2441913" y="2988294"/>
                </a:lnTo>
                <a:lnTo>
                  <a:pt x="2337814" y="2957561"/>
                </a:lnTo>
                <a:lnTo>
                  <a:pt x="2226617" y="2929192"/>
                </a:lnTo>
                <a:lnTo>
                  <a:pt x="2113054" y="2907916"/>
                </a:lnTo>
                <a:lnTo>
                  <a:pt x="1985297" y="2891367"/>
                </a:lnTo>
                <a:lnTo>
                  <a:pt x="1848075" y="2877183"/>
                </a:lnTo>
                <a:lnTo>
                  <a:pt x="1703756" y="2867726"/>
                </a:lnTo>
                <a:lnTo>
                  <a:pt x="1545242" y="2865362"/>
                </a:lnTo>
                <a:lnTo>
                  <a:pt x="1396191" y="2865362"/>
                </a:lnTo>
                <a:lnTo>
                  <a:pt x="1249506" y="2855906"/>
                </a:lnTo>
                <a:lnTo>
                  <a:pt x="1112285" y="2844086"/>
                </a:lnTo>
                <a:lnTo>
                  <a:pt x="984527" y="2829901"/>
                </a:lnTo>
                <a:lnTo>
                  <a:pt x="861501" y="2808624"/>
                </a:lnTo>
                <a:lnTo>
                  <a:pt x="745573" y="2782620"/>
                </a:lnTo>
                <a:lnTo>
                  <a:pt x="634376" y="2758979"/>
                </a:lnTo>
                <a:lnTo>
                  <a:pt x="532643" y="2723518"/>
                </a:lnTo>
                <a:lnTo>
                  <a:pt x="438007" y="2690421"/>
                </a:lnTo>
                <a:lnTo>
                  <a:pt x="348104" y="2652596"/>
                </a:lnTo>
                <a:lnTo>
                  <a:pt x="262932" y="2607678"/>
                </a:lnTo>
                <a:lnTo>
                  <a:pt x="182492" y="2562761"/>
                </a:lnTo>
                <a:lnTo>
                  <a:pt x="109149" y="2510751"/>
                </a:lnTo>
                <a:lnTo>
                  <a:pt x="57506" y="2468704"/>
                </a:lnTo>
                <a:lnTo>
                  <a:pt x="37745" y="2411533"/>
                </a:lnTo>
                <a:lnTo>
                  <a:pt x="21231" y="2352467"/>
                </a:lnTo>
                <a:lnTo>
                  <a:pt x="11795" y="2288676"/>
                </a:lnTo>
                <a:lnTo>
                  <a:pt x="4718" y="2224886"/>
                </a:lnTo>
                <a:lnTo>
                  <a:pt x="0" y="2156370"/>
                </a:lnTo>
                <a:lnTo>
                  <a:pt x="0" y="2087854"/>
                </a:lnTo>
                <a:lnTo>
                  <a:pt x="4718" y="2019338"/>
                </a:lnTo>
                <a:lnTo>
                  <a:pt x="11795" y="1950822"/>
                </a:lnTo>
                <a:lnTo>
                  <a:pt x="21231" y="1879943"/>
                </a:lnTo>
                <a:lnTo>
                  <a:pt x="37745" y="1801977"/>
                </a:lnTo>
                <a:lnTo>
                  <a:pt x="54259" y="1731098"/>
                </a:lnTo>
                <a:lnTo>
                  <a:pt x="75490" y="1653131"/>
                </a:lnTo>
                <a:lnTo>
                  <a:pt x="96722" y="1577528"/>
                </a:lnTo>
                <a:lnTo>
                  <a:pt x="153340" y="1423957"/>
                </a:lnTo>
                <a:lnTo>
                  <a:pt x="221754" y="1265662"/>
                </a:lnTo>
                <a:lnTo>
                  <a:pt x="292526" y="1107366"/>
                </a:lnTo>
                <a:lnTo>
                  <a:pt x="377453" y="946708"/>
                </a:lnTo>
                <a:lnTo>
                  <a:pt x="467099" y="788413"/>
                </a:lnTo>
                <a:lnTo>
                  <a:pt x="566180" y="627754"/>
                </a:lnTo>
                <a:lnTo>
                  <a:pt x="667621" y="469459"/>
                </a:lnTo>
                <a:lnTo>
                  <a:pt x="769061" y="311163"/>
                </a:lnTo>
                <a:lnTo>
                  <a:pt x="879938" y="157593"/>
                </a:lnTo>
                <a:lnTo>
                  <a:pt x="986097" y="8748"/>
                </a:lnTo>
                <a:lnTo>
                  <a:pt x="992614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      </a:t>
            </a:r>
          </a:p>
        </p:txBody>
      </p:sp>
      <p:sp>
        <p:nvSpPr>
          <p:cNvPr id="63" name="Freeform 45"/>
          <p:cNvSpPr>
            <a:spLocks/>
          </p:cNvSpPr>
          <p:nvPr/>
        </p:nvSpPr>
        <p:spPr bwMode="auto">
          <a:xfrm>
            <a:off x="1704032" y="-2830243"/>
            <a:ext cx="2168641" cy="4885749"/>
          </a:xfrm>
          <a:custGeom>
            <a:avLst/>
            <a:gdLst>
              <a:gd name="T0" fmla="*/ 687 w 687"/>
              <a:gd name="T1" fmla="*/ 0 h 1549"/>
              <a:gd name="T2" fmla="*/ 651 w 687"/>
              <a:gd name="T3" fmla="*/ 45 h 1549"/>
              <a:gd name="T4" fmla="*/ 559 w 687"/>
              <a:gd name="T5" fmla="*/ 171 h 1549"/>
              <a:gd name="T6" fmla="*/ 433 w 687"/>
              <a:gd name="T7" fmla="*/ 357 h 1549"/>
              <a:gd name="T8" fmla="*/ 366 w 687"/>
              <a:gd name="T9" fmla="*/ 467 h 1549"/>
              <a:gd name="T10" fmla="*/ 297 w 687"/>
              <a:gd name="T11" fmla="*/ 586 h 1549"/>
              <a:gd name="T12" fmla="*/ 234 w 687"/>
              <a:gd name="T13" fmla="*/ 711 h 1549"/>
              <a:gd name="T14" fmla="*/ 176 w 687"/>
              <a:gd name="T15" fmla="*/ 839 h 1549"/>
              <a:gd name="T16" fmla="*/ 129 w 687"/>
              <a:gd name="T17" fmla="*/ 967 h 1549"/>
              <a:gd name="T18" fmla="*/ 93 w 687"/>
              <a:gd name="T19" fmla="*/ 1095 h 1549"/>
              <a:gd name="T20" fmla="*/ 73 w 687"/>
              <a:gd name="T21" fmla="*/ 1219 h 1549"/>
              <a:gd name="T22" fmla="*/ 70 w 687"/>
              <a:gd name="T23" fmla="*/ 1281 h 1549"/>
              <a:gd name="T24" fmla="*/ 72 w 687"/>
              <a:gd name="T25" fmla="*/ 1338 h 1549"/>
              <a:gd name="T26" fmla="*/ 79 w 687"/>
              <a:gd name="T27" fmla="*/ 1394 h 1549"/>
              <a:gd name="T28" fmla="*/ 92 w 687"/>
              <a:gd name="T29" fmla="*/ 1448 h 1549"/>
              <a:gd name="T30" fmla="*/ 110 w 687"/>
              <a:gd name="T31" fmla="*/ 1501 h 1549"/>
              <a:gd name="T32" fmla="*/ 135 w 687"/>
              <a:gd name="T33" fmla="*/ 1549 h 1549"/>
              <a:gd name="T34" fmla="*/ 115 w 687"/>
              <a:gd name="T35" fmla="*/ 1526 h 1549"/>
              <a:gd name="T36" fmla="*/ 83 w 687"/>
              <a:gd name="T37" fmla="*/ 1479 h 1549"/>
              <a:gd name="T38" fmla="*/ 55 w 687"/>
              <a:gd name="T39" fmla="*/ 1427 h 1549"/>
              <a:gd name="T40" fmla="*/ 34 w 687"/>
              <a:gd name="T41" fmla="*/ 1374 h 1549"/>
              <a:gd name="T42" fmla="*/ 18 w 687"/>
              <a:gd name="T43" fmla="*/ 1319 h 1549"/>
              <a:gd name="T44" fmla="*/ 7 w 687"/>
              <a:gd name="T45" fmla="*/ 1259 h 1549"/>
              <a:gd name="T46" fmla="*/ 1 w 687"/>
              <a:gd name="T47" fmla="*/ 1200 h 1549"/>
              <a:gd name="T48" fmla="*/ 1 w 687"/>
              <a:gd name="T49" fmla="*/ 1108 h 1549"/>
              <a:gd name="T50" fmla="*/ 16 w 687"/>
              <a:gd name="T51" fmla="*/ 979 h 1549"/>
              <a:gd name="T52" fmla="*/ 43 w 687"/>
              <a:gd name="T53" fmla="*/ 850 h 1549"/>
              <a:gd name="T54" fmla="*/ 81 w 687"/>
              <a:gd name="T55" fmla="*/ 722 h 1549"/>
              <a:gd name="T56" fmla="*/ 126 w 687"/>
              <a:gd name="T57" fmla="*/ 597 h 1549"/>
              <a:gd name="T58" fmla="*/ 176 w 687"/>
              <a:gd name="T59" fmla="*/ 476 h 1549"/>
              <a:gd name="T60" fmla="*/ 230 w 687"/>
              <a:gd name="T61" fmla="*/ 364 h 1549"/>
              <a:gd name="T62" fmla="*/ 332 w 687"/>
              <a:gd name="T63" fmla="*/ 175 h 1549"/>
              <a:gd name="T64" fmla="*/ 409 w 687"/>
              <a:gd name="T65" fmla="*/ 47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7" h="1549">
                <a:moveTo>
                  <a:pt x="440" y="0"/>
                </a:moveTo>
                <a:lnTo>
                  <a:pt x="687" y="0"/>
                </a:lnTo>
                <a:lnTo>
                  <a:pt x="687" y="0"/>
                </a:lnTo>
                <a:lnTo>
                  <a:pt x="651" y="45"/>
                </a:lnTo>
                <a:lnTo>
                  <a:pt x="611" y="99"/>
                </a:lnTo>
                <a:lnTo>
                  <a:pt x="559" y="171"/>
                </a:lnTo>
                <a:lnTo>
                  <a:pt x="499" y="258"/>
                </a:lnTo>
                <a:lnTo>
                  <a:pt x="433" y="357"/>
                </a:lnTo>
                <a:lnTo>
                  <a:pt x="400" y="411"/>
                </a:lnTo>
                <a:lnTo>
                  <a:pt x="366" y="467"/>
                </a:lnTo>
                <a:lnTo>
                  <a:pt x="332" y="527"/>
                </a:lnTo>
                <a:lnTo>
                  <a:pt x="297" y="586"/>
                </a:lnTo>
                <a:lnTo>
                  <a:pt x="265" y="648"/>
                </a:lnTo>
                <a:lnTo>
                  <a:pt x="234" y="711"/>
                </a:lnTo>
                <a:lnTo>
                  <a:pt x="205" y="774"/>
                </a:lnTo>
                <a:lnTo>
                  <a:pt x="176" y="839"/>
                </a:lnTo>
                <a:lnTo>
                  <a:pt x="151" y="904"/>
                </a:lnTo>
                <a:lnTo>
                  <a:pt x="129" y="967"/>
                </a:lnTo>
                <a:lnTo>
                  <a:pt x="110" y="1032"/>
                </a:lnTo>
                <a:lnTo>
                  <a:pt x="93" y="1095"/>
                </a:lnTo>
                <a:lnTo>
                  <a:pt x="83" y="1158"/>
                </a:lnTo>
                <a:lnTo>
                  <a:pt x="73" y="1219"/>
                </a:lnTo>
                <a:lnTo>
                  <a:pt x="72" y="1250"/>
                </a:lnTo>
                <a:lnTo>
                  <a:pt x="70" y="1281"/>
                </a:lnTo>
                <a:lnTo>
                  <a:pt x="70" y="1310"/>
                </a:lnTo>
                <a:lnTo>
                  <a:pt x="72" y="1338"/>
                </a:lnTo>
                <a:lnTo>
                  <a:pt x="75" y="1367"/>
                </a:lnTo>
                <a:lnTo>
                  <a:pt x="79" y="1394"/>
                </a:lnTo>
                <a:lnTo>
                  <a:pt x="84" y="1421"/>
                </a:lnTo>
                <a:lnTo>
                  <a:pt x="92" y="1448"/>
                </a:lnTo>
                <a:lnTo>
                  <a:pt x="101" y="1475"/>
                </a:lnTo>
                <a:lnTo>
                  <a:pt x="110" y="1501"/>
                </a:lnTo>
                <a:lnTo>
                  <a:pt x="122" y="1524"/>
                </a:lnTo>
                <a:lnTo>
                  <a:pt x="135" y="1549"/>
                </a:lnTo>
                <a:lnTo>
                  <a:pt x="135" y="1549"/>
                </a:lnTo>
                <a:lnTo>
                  <a:pt x="115" y="1526"/>
                </a:lnTo>
                <a:lnTo>
                  <a:pt x="99" y="1503"/>
                </a:lnTo>
                <a:lnTo>
                  <a:pt x="83" y="1479"/>
                </a:lnTo>
                <a:lnTo>
                  <a:pt x="68" y="1454"/>
                </a:lnTo>
                <a:lnTo>
                  <a:pt x="55" y="1427"/>
                </a:lnTo>
                <a:lnTo>
                  <a:pt x="43" y="1402"/>
                </a:lnTo>
                <a:lnTo>
                  <a:pt x="34" y="1374"/>
                </a:lnTo>
                <a:lnTo>
                  <a:pt x="25" y="1346"/>
                </a:lnTo>
                <a:lnTo>
                  <a:pt x="18" y="1319"/>
                </a:lnTo>
                <a:lnTo>
                  <a:pt x="12" y="1290"/>
                </a:lnTo>
                <a:lnTo>
                  <a:pt x="7" y="1259"/>
                </a:lnTo>
                <a:lnTo>
                  <a:pt x="3" y="1230"/>
                </a:lnTo>
                <a:lnTo>
                  <a:pt x="1" y="1200"/>
                </a:lnTo>
                <a:lnTo>
                  <a:pt x="0" y="1169"/>
                </a:lnTo>
                <a:lnTo>
                  <a:pt x="1" y="1108"/>
                </a:lnTo>
                <a:lnTo>
                  <a:pt x="7" y="1044"/>
                </a:lnTo>
                <a:lnTo>
                  <a:pt x="16" y="979"/>
                </a:lnTo>
                <a:lnTo>
                  <a:pt x="28" y="915"/>
                </a:lnTo>
                <a:lnTo>
                  <a:pt x="43" y="850"/>
                </a:lnTo>
                <a:lnTo>
                  <a:pt x="61" y="786"/>
                </a:lnTo>
                <a:lnTo>
                  <a:pt x="81" y="722"/>
                </a:lnTo>
                <a:lnTo>
                  <a:pt x="102" y="658"/>
                </a:lnTo>
                <a:lnTo>
                  <a:pt x="126" y="597"/>
                </a:lnTo>
                <a:lnTo>
                  <a:pt x="151" y="536"/>
                </a:lnTo>
                <a:lnTo>
                  <a:pt x="176" y="476"/>
                </a:lnTo>
                <a:lnTo>
                  <a:pt x="203" y="420"/>
                </a:lnTo>
                <a:lnTo>
                  <a:pt x="230" y="364"/>
                </a:lnTo>
                <a:lnTo>
                  <a:pt x="283" y="263"/>
                </a:lnTo>
                <a:lnTo>
                  <a:pt x="332" y="175"/>
                </a:lnTo>
                <a:lnTo>
                  <a:pt x="375" y="101"/>
                </a:lnTo>
                <a:lnTo>
                  <a:pt x="409" y="47"/>
                </a:lnTo>
                <a:lnTo>
                  <a:pt x="440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5" name="Freeform 47"/>
          <p:cNvSpPr>
            <a:spLocks/>
          </p:cNvSpPr>
          <p:nvPr/>
        </p:nvSpPr>
        <p:spPr bwMode="auto">
          <a:xfrm>
            <a:off x="2101034" y="-2830243"/>
            <a:ext cx="2981884" cy="5131611"/>
          </a:xfrm>
          <a:custGeom>
            <a:avLst/>
            <a:gdLst>
              <a:gd name="T0" fmla="*/ 948 w 948"/>
              <a:gd name="T1" fmla="*/ 0 h 1629"/>
              <a:gd name="T2" fmla="*/ 901 w 948"/>
              <a:gd name="T3" fmla="*/ 49 h 1629"/>
              <a:gd name="T4" fmla="*/ 780 w 948"/>
              <a:gd name="T5" fmla="*/ 182 h 1629"/>
              <a:gd name="T6" fmla="*/ 610 w 948"/>
              <a:gd name="T7" fmla="*/ 381 h 1629"/>
              <a:gd name="T8" fmla="*/ 471 w 948"/>
              <a:gd name="T9" fmla="*/ 561 h 1629"/>
              <a:gd name="T10" fmla="*/ 379 w 948"/>
              <a:gd name="T11" fmla="*/ 689 h 1629"/>
              <a:gd name="T12" fmla="*/ 293 w 948"/>
              <a:gd name="T13" fmla="*/ 823 h 1629"/>
              <a:gd name="T14" fmla="*/ 213 w 948"/>
              <a:gd name="T15" fmla="*/ 958 h 1629"/>
              <a:gd name="T16" fmla="*/ 147 w 948"/>
              <a:gd name="T17" fmla="*/ 1093 h 1629"/>
              <a:gd name="T18" fmla="*/ 94 w 948"/>
              <a:gd name="T19" fmla="*/ 1225 h 1629"/>
              <a:gd name="T20" fmla="*/ 76 w 948"/>
              <a:gd name="T21" fmla="*/ 1290 h 1629"/>
              <a:gd name="T22" fmla="*/ 62 w 948"/>
              <a:gd name="T23" fmla="*/ 1353 h 1629"/>
              <a:gd name="T24" fmla="*/ 55 w 948"/>
              <a:gd name="T25" fmla="*/ 1412 h 1629"/>
              <a:gd name="T26" fmla="*/ 53 w 948"/>
              <a:gd name="T27" fmla="*/ 1470 h 1629"/>
              <a:gd name="T28" fmla="*/ 58 w 948"/>
              <a:gd name="T29" fmla="*/ 1526 h 1629"/>
              <a:gd name="T30" fmla="*/ 69 w 948"/>
              <a:gd name="T31" fmla="*/ 1578 h 1629"/>
              <a:gd name="T32" fmla="*/ 89 w 948"/>
              <a:gd name="T33" fmla="*/ 1629 h 1629"/>
              <a:gd name="T34" fmla="*/ 73 w 948"/>
              <a:gd name="T35" fmla="*/ 1605 h 1629"/>
              <a:gd name="T36" fmla="*/ 44 w 948"/>
              <a:gd name="T37" fmla="*/ 1557 h 1629"/>
              <a:gd name="T38" fmla="*/ 24 w 948"/>
              <a:gd name="T39" fmla="*/ 1504 h 1629"/>
              <a:gd name="T40" fmla="*/ 9 w 948"/>
              <a:gd name="T41" fmla="*/ 1450 h 1629"/>
              <a:gd name="T42" fmla="*/ 2 w 948"/>
              <a:gd name="T43" fmla="*/ 1393 h 1629"/>
              <a:gd name="T44" fmla="*/ 2 w 948"/>
              <a:gd name="T45" fmla="*/ 1331 h 1629"/>
              <a:gd name="T46" fmla="*/ 6 w 948"/>
              <a:gd name="T47" fmla="*/ 1270 h 1629"/>
              <a:gd name="T48" fmla="*/ 17 w 948"/>
              <a:gd name="T49" fmla="*/ 1205 h 1629"/>
              <a:gd name="T50" fmla="*/ 40 w 948"/>
              <a:gd name="T51" fmla="*/ 1106 h 1629"/>
              <a:gd name="T52" fmla="*/ 85 w 948"/>
              <a:gd name="T53" fmla="*/ 972 h 1629"/>
              <a:gd name="T54" fmla="*/ 145 w 948"/>
              <a:gd name="T55" fmla="*/ 835 h 1629"/>
              <a:gd name="T56" fmla="*/ 213 w 948"/>
              <a:gd name="T57" fmla="*/ 702 h 1629"/>
              <a:gd name="T58" fmla="*/ 289 w 948"/>
              <a:gd name="T59" fmla="*/ 570 h 1629"/>
              <a:gd name="T60" fmla="*/ 367 w 948"/>
              <a:gd name="T61" fmla="*/ 447 h 1629"/>
              <a:gd name="T62" fmla="*/ 482 w 948"/>
              <a:gd name="T63" fmla="*/ 281 h 1629"/>
              <a:gd name="T64" fmla="*/ 612 w 948"/>
              <a:gd name="T65" fmla="*/ 108 h 1629"/>
              <a:gd name="T66" fmla="*/ 701 w 948"/>
              <a:gd name="T67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8" h="1629">
                <a:moveTo>
                  <a:pt x="701" y="0"/>
                </a:moveTo>
                <a:lnTo>
                  <a:pt x="948" y="0"/>
                </a:lnTo>
                <a:lnTo>
                  <a:pt x="948" y="0"/>
                </a:lnTo>
                <a:lnTo>
                  <a:pt x="901" y="49"/>
                </a:lnTo>
                <a:lnTo>
                  <a:pt x="849" y="106"/>
                </a:lnTo>
                <a:lnTo>
                  <a:pt x="780" y="182"/>
                </a:lnTo>
                <a:lnTo>
                  <a:pt x="699" y="276"/>
                </a:lnTo>
                <a:lnTo>
                  <a:pt x="610" y="381"/>
                </a:lnTo>
                <a:lnTo>
                  <a:pt x="518" y="498"/>
                </a:lnTo>
                <a:lnTo>
                  <a:pt x="471" y="561"/>
                </a:lnTo>
                <a:lnTo>
                  <a:pt x="426" y="624"/>
                </a:lnTo>
                <a:lnTo>
                  <a:pt x="379" y="689"/>
                </a:lnTo>
                <a:lnTo>
                  <a:pt x="336" y="756"/>
                </a:lnTo>
                <a:lnTo>
                  <a:pt x="293" y="823"/>
                </a:lnTo>
                <a:lnTo>
                  <a:pt x="251" y="891"/>
                </a:lnTo>
                <a:lnTo>
                  <a:pt x="213" y="958"/>
                </a:lnTo>
                <a:lnTo>
                  <a:pt x="177" y="1026"/>
                </a:lnTo>
                <a:lnTo>
                  <a:pt x="147" y="1093"/>
                </a:lnTo>
                <a:lnTo>
                  <a:pt x="118" y="1160"/>
                </a:lnTo>
                <a:lnTo>
                  <a:pt x="94" y="1225"/>
                </a:lnTo>
                <a:lnTo>
                  <a:pt x="85" y="1257"/>
                </a:lnTo>
                <a:lnTo>
                  <a:pt x="76" y="1290"/>
                </a:lnTo>
                <a:lnTo>
                  <a:pt x="69" y="1320"/>
                </a:lnTo>
                <a:lnTo>
                  <a:pt x="62" y="1353"/>
                </a:lnTo>
                <a:lnTo>
                  <a:pt x="58" y="1383"/>
                </a:lnTo>
                <a:lnTo>
                  <a:pt x="55" y="1412"/>
                </a:lnTo>
                <a:lnTo>
                  <a:pt x="53" y="1441"/>
                </a:lnTo>
                <a:lnTo>
                  <a:pt x="53" y="1470"/>
                </a:lnTo>
                <a:lnTo>
                  <a:pt x="55" y="1499"/>
                </a:lnTo>
                <a:lnTo>
                  <a:pt x="58" y="1526"/>
                </a:lnTo>
                <a:lnTo>
                  <a:pt x="62" y="1553"/>
                </a:lnTo>
                <a:lnTo>
                  <a:pt x="69" y="1578"/>
                </a:lnTo>
                <a:lnTo>
                  <a:pt x="78" y="1604"/>
                </a:lnTo>
                <a:lnTo>
                  <a:pt x="89" y="1629"/>
                </a:lnTo>
                <a:lnTo>
                  <a:pt x="89" y="1629"/>
                </a:lnTo>
                <a:lnTo>
                  <a:pt x="73" y="1605"/>
                </a:lnTo>
                <a:lnTo>
                  <a:pt x="56" y="1582"/>
                </a:lnTo>
                <a:lnTo>
                  <a:pt x="44" y="1557"/>
                </a:lnTo>
                <a:lnTo>
                  <a:pt x="33" y="1531"/>
                </a:lnTo>
                <a:lnTo>
                  <a:pt x="24" y="1504"/>
                </a:lnTo>
                <a:lnTo>
                  <a:pt x="15" y="1477"/>
                </a:lnTo>
                <a:lnTo>
                  <a:pt x="9" y="1450"/>
                </a:lnTo>
                <a:lnTo>
                  <a:pt x="6" y="1421"/>
                </a:lnTo>
                <a:lnTo>
                  <a:pt x="2" y="1393"/>
                </a:lnTo>
                <a:lnTo>
                  <a:pt x="0" y="1362"/>
                </a:lnTo>
                <a:lnTo>
                  <a:pt x="2" y="1331"/>
                </a:lnTo>
                <a:lnTo>
                  <a:pt x="4" y="1301"/>
                </a:lnTo>
                <a:lnTo>
                  <a:pt x="6" y="1270"/>
                </a:lnTo>
                <a:lnTo>
                  <a:pt x="11" y="1237"/>
                </a:lnTo>
                <a:lnTo>
                  <a:pt x="17" y="1205"/>
                </a:lnTo>
                <a:lnTo>
                  <a:pt x="24" y="1172"/>
                </a:lnTo>
                <a:lnTo>
                  <a:pt x="40" y="1106"/>
                </a:lnTo>
                <a:lnTo>
                  <a:pt x="62" y="1039"/>
                </a:lnTo>
                <a:lnTo>
                  <a:pt x="85" y="972"/>
                </a:lnTo>
                <a:lnTo>
                  <a:pt x="114" y="904"/>
                </a:lnTo>
                <a:lnTo>
                  <a:pt x="145" y="835"/>
                </a:lnTo>
                <a:lnTo>
                  <a:pt x="179" y="768"/>
                </a:lnTo>
                <a:lnTo>
                  <a:pt x="213" y="702"/>
                </a:lnTo>
                <a:lnTo>
                  <a:pt x="251" y="635"/>
                </a:lnTo>
                <a:lnTo>
                  <a:pt x="289" y="570"/>
                </a:lnTo>
                <a:lnTo>
                  <a:pt x="329" y="509"/>
                </a:lnTo>
                <a:lnTo>
                  <a:pt x="367" y="447"/>
                </a:lnTo>
                <a:lnTo>
                  <a:pt x="406" y="390"/>
                </a:lnTo>
                <a:lnTo>
                  <a:pt x="482" y="281"/>
                </a:lnTo>
                <a:lnTo>
                  <a:pt x="551" y="188"/>
                </a:lnTo>
                <a:lnTo>
                  <a:pt x="612" y="108"/>
                </a:lnTo>
                <a:lnTo>
                  <a:pt x="659" y="51"/>
                </a:lnTo>
                <a:lnTo>
                  <a:pt x="701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7" name="Freeform 49"/>
          <p:cNvSpPr>
            <a:spLocks/>
          </p:cNvSpPr>
          <p:nvPr/>
        </p:nvSpPr>
        <p:spPr bwMode="auto">
          <a:xfrm>
            <a:off x="2351584" y="2301368"/>
            <a:ext cx="4104029" cy="1456269"/>
          </a:xfrm>
          <a:custGeom>
            <a:avLst/>
            <a:gdLst>
              <a:gd name="T0" fmla="*/ 619 w 1303"/>
              <a:gd name="T1" fmla="*/ 200 h 462"/>
              <a:gd name="T2" fmla="*/ 559 w 1303"/>
              <a:gd name="T3" fmla="*/ 200 h 462"/>
              <a:gd name="T4" fmla="*/ 449 w 1303"/>
              <a:gd name="T5" fmla="*/ 193 h 462"/>
              <a:gd name="T6" fmla="*/ 350 w 1303"/>
              <a:gd name="T7" fmla="*/ 178 h 462"/>
              <a:gd name="T8" fmla="*/ 263 w 1303"/>
              <a:gd name="T9" fmla="*/ 159 h 462"/>
              <a:gd name="T10" fmla="*/ 187 w 1303"/>
              <a:gd name="T11" fmla="*/ 131 h 462"/>
              <a:gd name="T12" fmla="*/ 123 w 1303"/>
              <a:gd name="T13" fmla="*/ 101 h 462"/>
              <a:gd name="T14" fmla="*/ 67 w 1303"/>
              <a:gd name="T15" fmla="*/ 63 h 462"/>
              <a:gd name="T16" fmla="*/ 20 w 1303"/>
              <a:gd name="T17" fmla="*/ 21 h 462"/>
              <a:gd name="T18" fmla="*/ 0 w 1303"/>
              <a:gd name="T19" fmla="*/ 0 h 462"/>
              <a:gd name="T20" fmla="*/ 32 w 1303"/>
              <a:gd name="T21" fmla="*/ 52 h 462"/>
              <a:gd name="T22" fmla="*/ 76 w 1303"/>
              <a:gd name="T23" fmla="*/ 99 h 462"/>
              <a:gd name="T24" fmla="*/ 132 w 1303"/>
              <a:gd name="T25" fmla="*/ 140 h 462"/>
              <a:gd name="T26" fmla="*/ 202 w 1303"/>
              <a:gd name="T27" fmla="*/ 175 h 462"/>
              <a:gd name="T28" fmla="*/ 283 w 1303"/>
              <a:gd name="T29" fmla="*/ 204 h 462"/>
              <a:gd name="T30" fmla="*/ 381 w 1303"/>
              <a:gd name="T31" fmla="*/ 223 h 462"/>
              <a:gd name="T32" fmla="*/ 492 w 1303"/>
              <a:gd name="T33" fmla="*/ 236 h 462"/>
              <a:gd name="T34" fmla="*/ 619 w 1303"/>
              <a:gd name="T35" fmla="*/ 242 h 462"/>
              <a:gd name="T36" fmla="*/ 619 w 1303"/>
              <a:gd name="T37" fmla="*/ 242 h 462"/>
              <a:gd name="T38" fmla="*/ 743 w 1303"/>
              <a:gd name="T39" fmla="*/ 245 h 462"/>
              <a:gd name="T40" fmla="*/ 857 w 1303"/>
              <a:gd name="T41" fmla="*/ 256 h 462"/>
              <a:gd name="T42" fmla="*/ 958 w 1303"/>
              <a:gd name="T43" fmla="*/ 276 h 462"/>
              <a:gd name="T44" fmla="*/ 1046 w 1303"/>
              <a:gd name="T45" fmla="*/ 301 h 462"/>
              <a:gd name="T46" fmla="*/ 1126 w 1303"/>
              <a:gd name="T47" fmla="*/ 332 h 462"/>
              <a:gd name="T48" fmla="*/ 1194 w 1303"/>
              <a:gd name="T49" fmla="*/ 370 h 462"/>
              <a:gd name="T50" fmla="*/ 1254 w 1303"/>
              <a:gd name="T51" fmla="*/ 413 h 462"/>
              <a:gd name="T52" fmla="*/ 1303 w 1303"/>
              <a:gd name="T53" fmla="*/ 462 h 462"/>
              <a:gd name="T54" fmla="*/ 1285 w 1303"/>
              <a:gd name="T55" fmla="*/ 433 h 462"/>
              <a:gd name="T56" fmla="*/ 1238 w 1303"/>
              <a:gd name="T57" fmla="*/ 379 h 462"/>
              <a:gd name="T58" fmla="*/ 1180 w 1303"/>
              <a:gd name="T59" fmla="*/ 332 h 462"/>
              <a:gd name="T60" fmla="*/ 1110 w 1303"/>
              <a:gd name="T61" fmla="*/ 290 h 462"/>
              <a:gd name="T62" fmla="*/ 1027 w 1303"/>
              <a:gd name="T63" fmla="*/ 256 h 462"/>
              <a:gd name="T64" fmla="*/ 929 w 1303"/>
              <a:gd name="T65" fmla="*/ 229 h 462"/>
              <a:gd name="T66" fmla="*/ 815 w 1303"/>
              <a:gd name="T67" fmla="*/ 211 h 462"/>
              <a:gd name="T68" fmla="*/ 689 w 1303"/>
              <a:gd name="T69" fmla="*/ 202 h 462"/>
              <a:gd name="T70" fmla="*/ 619 w 1303"/>
              <a:gd name="T71" fmla="*/ 20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19" y="200"/>
                </a:moveTo>
                <a:lnTo>
                  <a:pt x="619" y="200"/>
                </a:lnTo>
                <a:lnTo>
                  <a:pt x="619" y="200"/>
                </a:lnTo>
                <a:lnTo>
                  <a:pt x="559" y="200"/>
                </a:lnTo>
                <a:lnTo>
                  <a:pt x="503" y="196"/>
                </a:lnTo>
                <a:lnTo>
                  <a:pt x="449" y="193"/>
                </a:lnTo>
                <a:lnTo>
                  <a:pt x="399" y="186"/>
                </a:lnTo>
                <a:lnTo>
                  <a:pt x="350" y="178"/>
                </a:lnTo>
                <a:lnTo>
                  <a:pt x="307" y="169"/>
                </a:lnTo>
                <a:lnTo>
                  <a:pt x="263" y="159"/>
                </a:lnTo>
                <a:lnTo>
                  <a:pt x="224" y="146"/>
                </a:lnTo>
                <a:lnTo>
                  <a:pt x="187" y="131"/>
                </a:lnTo>
                <a:lnTo>
                  <a:pt x="153" y="117"/>
                </a:lnTo>
                <a:lnTo>
                  <a:pt x="123" y="101"/>
                </a:lnTo>
                <a:lnTo>
                  <a:pt x="92" y="83"/>
                </a:lnTo>
                <a:lnTo>
                  <a:pt x="67" y="63"/>
                </a:lnTo>
                <a:lnTo>
                  <a:pt x="41" y="43"/>
                </a:lnTo>
                <a:lnTo>
                  <a:pt x="20" y="21"/>
                </a:lnTo>
                <a:lnTo>
                  <a:pt x="0" y="0"/>
                </a:lnTo>
                <a:lnTo>
                  <a:pt x="0" y="0"/>
                </a:lnTo>
                <a:lnTo>
                  <a:pt x="14" y="25"/>
                </a:lnTo>
                <a:lnTo>
                  <a:pt x="32" y="52"/>
                </a:lnTo>
                <a:lnTo>
                  <a:pt x="52" y="76"/>
                </a:lnTo>
                <a:lnTo>
                  <a:pt x="76" y="99"/>
                </a:lnTo>
                <a:lnTo>
                  <a:pt x="103" y="121"/>
                </a:lnTo>
                <a:lnTo>
                  <a:pt x="132" y="140"/>
                </a:lnTo>
                <a:lnTo>
                  <a:pt x="166" y="159"/>
                </a:lnTo>
                <a:lnTo>
                  <a:pt x="202" y="175"/>
                </a:lnTo>
                <a:lnTo>
                  <a:pt x="240" y="189"/>
                </a:lnTo>
                <a:lnTo>
                  <a:pt x="283" y="204"/>
                </a:lnTo>
                <a:lnTo>
                  <a:pt x="330" y="214"/>
                </a:lnTo>
                <a:lnTo>
                  <a:pt x="381" y="223"/>
                </a:lnTo>
                <a:lnTo>
                  <a:pt x="435" y="231"/>
                </a:lnTo>
                <a:lnTo>
                  <a:pt x="492" y="236"/>
                </a:lnTo>
                <a:lnTo>
                  <a:pt x="554" y="240"/>
                </a:lnTo>
                <a:lnTo>
                  <a:pt x="619" y="242"/>
                </a:lnTo>
                <a:lnTo>
                  <a:pt x="619" y="242"/>
                </a:lnTo>
                <a:lnTo>
                  <a:pt x="619" y="242"/>
                </a:lnTo>
                <a:lnTo>
                  <a:pt x="684" y="242"/>
                </a:lnTo>
                <a:lnTo>
                  <a:pt x="743" y="245"/>
                </a:lnTo>
                <a:lnTo>
                  <a:pt x="801" y="251"/>
                </a:lnTo>
                <a:lnTo>
                  <a:pt x="857" y="256"/>
                </a:lnTo>
                <a:lnTo>
                  <a:pt x="907" y="265"/>
                </a:lnTo>
                <a:lnTo>
                  <a:pt x="958" y="276"/>
                </a:lnTo>
                <a:lnTo>
                  <a:pt x="1003" y="287"/>
                </a:lnTo>
                <a:lnTo>
                  <a:pt x="1046" y="301"/>
                </a:lnTo>
                <a:lnTo>
                  <a:pt x="1088" y="315"/>
                </a:lnTo>
                <a:lnTo>
                  <a:pt x="1126" y="332"/>
                </a:lnTo>
                <a:lnTo>
                  <a:pt x="1162" y="350"/>
                </a:lnTo>
                <a:lnTo>
                  <a:pt x="1194" y="370"/>
                </a:lnTo>
                <a:lnTo>
                  <a:pt x="1225" y="391"/>
                </a:lnTo>
                <a:lnTo>
                  <a:pt x="1254" y="413"/>
                </a:lnTo>
                <a:lnTo>
                  <a:pt x="1279" y="436"/>
                </a:lnTo>
                <a:lnTo>
                  <a:pt x="1303" y="462"/>
                </a:lnTo>
                <a:lnTo>
                  <a:pt x="1303" y="462"/>
                </a:lnTo>
                <a:lnTo>
                  <a:pt x="1285" y="433"/>
                </a:lnTo>
                <a:lnTo>
                  <a:pt x="1263" y="404"/>
                </a:lnTo>
                <a:lnTo>
                  <a:pt x="1238" y="379"/>
                </a:lnTo>
                <a:lnTo>
                  <a:pt x="1211" y="353"/>
                </a:lnTo>
                <a:lnTo>
                  <a:pt x="1180" y="332"/>
                </a:lnTo>
                <a:lnTo>
                  <a:pt x="1146" y="310"/>
                </a:lnTo>
                <a:lnTo>
                  <a:pt x="1110" y="290"/>
                </a:lnTo>
                <a:lnTo>
                  <a:pt x="1070" y="272"/>
                </a:lnTo>
                <a:lnTo>
                  <a:pt x="1027" y="256"/>
                </a:lnTo>
                <a:lnTo>
                  <a:pt x="980" y="242"/>
                </a:lnTo>
                <a:lnTo>
                  <a:pt x="929" y="229"/>
                </a:lnTo>
                <a:lnTo>
                  <a:pt x="875" y="220"/>
                </a:lnTo>
                <a:lnTo>
                  <a:pt x="815" y="211"/>
                </a:lnTo>
                <a:lnTo>
                  <a:pt x="754" y="205"/>
                </a:lnTo>
                <a:lnTo>
                  <a:pt x="689" y="202"/>
                </a:lnTo>
                <a:lnTo>
                  <a:pt x="619" y="200"/>
                </a:lnTo>
                <a:lnTo>
                  <a:pt x="619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0" name="Freeform 50"/>
          <p:cNvSpPr>
            <a:spLocks/>
          </p:cNvSpPr>
          <p:nvPr/>
        </p:nvSpPr>
        <p:spPr bwMode="auto">
          <a:xfrm>
            <a:off x="4720949" y="3757638"/>
            <a:ext cx="2168641" cy="4885749"/>
          </a:xfrm>
          <a:custGeom>
            <a:avLst/>
            <a:gdLst>
              <a:gd name="T0" fmla="*/ 553 w 688"/>
              <a:gd name="T1" fmla="*/ 0 h 1549"/>
              <a:gd name="T2" fmla="*/ 591 w 688"/>
              <a:gd name="T3" fmla="*/ 45 h 1549"/>
              <a:gd name="T4" fmla="*/ 621 w 688"/>
              <a:gd name="T5" fmla="*/ 93 h 1549"/>
              <a:gd name="T6" fmla="*/ 645 w 688"/>
              <a:gd name="T7" fmla="*/ 146 h 1549"/>
              <a:gd name="T8" fmla="*/ 665 w 688"/>
              <a:gd name="T9" fmla="*/ 202 h 1549"/>
              <a:gd name="T10" fmla="*/ 677 w 688"/>
              <a:gd name="T11" fmla="*/ 259 h 1549"/>
              <a:gd name="T12" fmla="*/ 684 w 688"/>
              <a:gd name="T13" fmla="*/ 317 h 1549"/>
              <a:gd name="T14" fmla="*/ 688 w 688"/>
              <a:gd name="T15" fmla="*/ 378 h 1549"/>
              <a:gd name="T16" fmla="*/ 683 w 688"/>
              <a:gd name="T17" fmla="*/ 505 h 1549"/>
              <a:gd name="T18" fmla="*/ 661 w 688"/>
              <a:gd name="T19" fmla="*/ 633 h 1549"/>
              <a:gd name="T20" fmla="*/ 628 w 688"/>
              <a:gd name="T21" fmla="*/ 761 h 1549"/>
              <a:gd name="T22" fmla="*/ 585 w 688"/>
              <a:gd name="T23" fmla="*/ 889 h 1549"/>
              <a:gd name="T24" fmla="*/ 536 w 688"/>
              <a:gd name="T25" fmla="*/ 1011 h 1549"/>
              <a:gd name="T26" fmla="*/ 486 w 688"/>
              <a:gd name="T27" fmla="*/ 1129 h 1549"/>
              <a:gd name="T28" fmla="*/ 406 w 688"/>
              <a:gd name="T29" fmla="*/ 1284 h 1549"/>
              <a:gd name="T30" fmla="*/ 314 w 688"/>
              <a:gd name="T31" fmla="*/ 1446 h 1549"/>
              <a:gd name="T32" fmla="*/ 250 w 688"/>
              <a:gd name="T33" fmla="*/ 1549 h 1549"/>
              <a:gd name="T34" fmla="*/ 0 w 688"/>
              <a:gd name="T35" fmla="*/ 1549 h 1549"/>
              <a:gd name="T36" fmla="*/ 78 w 688"/>
              <a:gd name="T37" fmla="*/ 1448 h 1549"/>
              <a:gd name="T38" fmla="*/ 190 w 688"/>
              <a:gd name="T39" fmla="*/ 1289 h 1549"/>
              <a:gd name="T40" fmla="*/ 289 w 688"/>
              <a:gd name="T41" fmla="*/ 1136 h 1549"/>
              <a:gd name="T42" fmla="*/ 358 w 688"/>
              <a:gd name="T43" fmla="*/ 1020 h 1549"/>
              <a:gd name="T44" fmla="*/ 423 w 688"/>
              <a:gd name="T45" fmla="*/ 900 h 1549"/>
              <a:gd name="T46" fmla="*/ 484 w 688"/>
              <a:gd name="T47" fmla="*/ 773 h 1549"/>
              <a:gd name="T48" fmla="*/ 536 w 688"/>
              <a:gd name="T49" fmla="*/ 645 h 1549"/>
              <a:gd name="T50" fmla="*/ 578 w 688"/>
              <a:gd name="T51" fmla="*/ 515 h 1549"/>
              <a:gd name="T52" fmla="*/ 607 w 688"/>
              <a:gd name="T53" fmla="*/ 389 h 1549"/>
              <a:gd name="T54" fmla="*/ 618 w 688"/>
              <a:gd name="T55" fmla="*/ 297 h 1549"/>
              <a:gd name="T56" fmla="*/ 618 w 688"/>
              <a:gd name="T57" fmla="*/ 238 h 1549"/>
              <a:gd name="T58" fmla="*/ 614 w 688"/>
              <a:gd name="T59" fmla="*/ 180 h 1549"/>
              <a:gd name="T60" fmla="*/ 603 w 688"/>
              <a:gd name="T61" fmla="*/ 126 h 1549"/>
              <a:gd name="T62" fmla="*/ 589 w 688"/>
              <a:gd name="T63" fmla="*/ 74 h 1549"/>
              <a:gd name="T64" fmla="*/ 567 w 688"/>
              <a:gd name="T65" fmla="*/ 23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8" h="1549">
                <a:moveTo>
                  <a:pt x="553" y="0"/>
                </a:moveTo>
                <a:lnTo>
                  <a:pt x="553" y="0"/>
                </a:lnTo>
                <a:lnTo>
                  <a:pt x="573" y="21"/>
                </a:lnTo>
                <a:lnTo>
                  <a:pt x="591" y="45"/>
                </a:lnTo>
                <a:lnTo>
                  <a:pt x="607" y="70"/>
                </a:lnTo>
                <a:lnTo>
                  <a:pt x="621" y="93"/>
                </a:lnTo>
                <a:lnTo>
                  <a:pt x="634" y="120"/>
                </a:lnTo>
                <a:lnTo>
                  <a:pt x="645" y="146"/>
                </a:lnTo>
                <a:lnTo>
                  <a:pt x="656" y="173"/>
                </a:lnTo>
                <a:lnTo>
                  <a:pt x="665" y="202"/>
                </a:lnTo>
                <a:lnTo>
                  <a:pt x="672" y="230"/>
                </a:lnTo>
                <a:lnTo>
                  <a:pt x="677" y="259"/>
                </a:lnTo>
                <a:lnTo>
                  <a:pt x="681" y="288"/>
                </a:lnTo>
                <a:lnTo>
                  <a:pt x="684" y="317"/>
                </a:lnTo>
                <a:lnTo>
                  <a:pt x="686" y="348"/>
                </a:lnTo>
                <a:lnTo>
                  <a:pt x="688" y="378"/>
                </a:lnTo>
                <a:lnTo>
                  <a:pt x="686" y="441"/>
                </a:lnTo>
                <a:lnTo>
                  <a:pt x="683" y="505"/>
                </a:lnTo>
                <a:lnTo>
                  <a:pt x="674" y="568"/>
                </a:lnTo>
                <a:lnTo>
                  <a:pt x="661" y="633"/>
                </a:lnTo>
                <a:lnTo>
                  <a:pt x="646" y="698"/>
                </a:lnTo>
                <a:lnTo>
                  <a:pt x="628" y="761"/>
                </a:lnTo>
                <a:lnTo>
                  <a:pt x="609" y="826"/>
                </a:lnTo>
                <a:lnTo>
                  <a:pt x="585" y="889"/>
                </a:lnTo>
                <a:lnTo>
                  <a:pt x="562" y="952"/>
                </a:lnTo>
                <a:lnTo>
                  <a:pt x="536" y="1011"/>
                </a:lnTo>
                <a:lnTo>
                  <a:pt x="511" y="1071"/>
                </a:lnTo>
                <a:lnTo>
                  <a:pt x="486" y="1129"/>
                </a:lnTo>
                <a:lnTo>
                  <a:pt x="459" y="1183"/>
                </a:lnTo>
                <a:lnTo>
                  <a:pt x="406" y="1284"/>
                </a:lnTo>
                <a:lnTo>
                  <a:pt x="358" y="1372"/>
                </a:lnTo>
                <a:lnTo>
                  <a:pt x="314" y="1446"/>
                </a:lnTo>
                <a:lnTo>
                  <a:pt x="280" y="1500"/>
                </a:lnTo>
                <a:lnTo>
                  <a:pt x="250" y="1549"/>
                </a:lnTo>
                <a:lnTo>
                  <a:pt x="0" y="1549"/>
                </a:lnTo>
                <a:lnTo>
                  <a:pt x="0" y="1549"/>
                </a:lnTo>
                <a:lnTo>
                  <a:pt x="37" y="1502"/>
                </a:lnTo>
                <a:lnTo>
                  <a:pt x="78" y="1448"/>
                </a:lnTo>
                <a:lnTo>
                  <a:pt x="130" y="1376"/>
                </a:lnTo>
                <a:lnTo>
                  <a:pt x="190" y="1289"/>
                </a:lnTo>
                <a:lnTo>
                  <a:pt x="255" y="1190"/>
                </a:lnTo>
                <a:lnTo>
                  <a:pt x="289" y="1136"/>
                </a:lnTo>
                <a:lnTo>
                  <a:pt x="323" y="1080"/>
                </a:lnTo>
                <a:lnTo>
                  <a:pt x="358" y="1020"/>
                </a:lnTo>
                <a:lnTo>
                  <a:pt x="390" y="961"/>
                </a:lnTo>
                <a:lnTo>
                  <a:pt x="423" y="900"/>
                </a:lnTo>
                <a:lnTo>
                  <a:pt x="453" y="837"/>
                </a:lnTo>
                <a:lnTo>
                  <a:pt x="484" y="773"/>
                </a:lnTo>
                <a:lnTo>
                  <a:pt x="511" y="708"/>
                </a:lnTo>
                <a:lnTo>
                  <a:pt x="536" y="645"/>
                </a:lnTo>
                <a:lnTo>
                  <a:pt x="560" y="580"/>
                </a:lnTo>
                <a:lnTo>
                  <a:pt x="578" y="515"/>
                </a:lnTo>
                <a:lnTo>
                  <a:pt x="594" y="452"/>
                </a:lnTo>
                <a:lnTo>
                  <a:pt x="607" y="389"/>
                </a:lnTo>
                <a:lnTo>
                  <a:pt x="614" y="328"/>
                </a:lnTo>
                <a:lnTo>
                  <a:pt x="618" y="297"/>
                </a:lnTo>
                <a:lnTo>
                  <a:pt x="618" y="268"/>
                </a:lnTo>
                <a:lnTo>
                  <a:pt x="618" y="238"/>
                </a:lnTo>
                <a:lnTo>
                  <a:pt x="616" y="209"/>
                </a:lnTo>
                <a:lnTo>
                  <a:pt x="614" y="180"/>
                </a:lnTo>
                <a:lnTo>
                  <a:pt x="610" y="153"/>
                </a:lnTo>
                <a:lnTo>
                  <a:pt x="603" y="126"/>
                </a:lnTo>
                <a:lnTo>
                  <a:pt x="598" y="99"/>
                </a:lnTo>
                <a:lnTo>
                  <a:pt x="589" y="74"/>
                </a:lnTo>
                <a:lnTo>
                  <a:pt x="578" y="46"/>
                </a:lnTo>
                <a:lnTo>
                  <a:pt x="567" y="23"/>
                </a:lnTo>
                <a:lnTo>
                  <a:pt x="553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5" name="Freeform 52"/>
          <p:cNvSpPr>
            <a:spLocks/>
          </p:cNvSpPr>
          <p:nvPr/>
        </p:nvSpPr>
        <p:spPr bwMode="auto">
          <a:xfrm>
            <a:off x="3548370" y="3511772"/>
            <a:ext cx="2988185" cy="5131611"/>
          </a:xfrm>
          <a:custGeom>
            <a:avLst/>
            <a:gdLst>
              <a:gd name="T0" fmla="*/ 0 w 947"/>
              <a:gd name="T1" fmla="*/ 1629 h 1629"/>
              <a:gd name="T2" fmla="*/ 47 w 947"/>
              <a:gd name="T3" fmla="*/ 1578 h 1629"/>
              <a:gd name="T4" fmla="*/ 169 w 947"/>
              <a:gd name="T5" fmla="*/ 1445 h 1629"/>
              <a:gd name="T6" fmla="*/ 337 w 947"/>
              <a:gd name="T7" fmla="*/ 1247 h 1629"/>
              <a:gd name="T8" fmla="*/ 476 w 947"/>
              <a:gd name="T9" fmla="*/ 1068 h 1629"/>
              <a:gd name="T10" fmla="*/ 568 w 947"/>
              <a:gd name="T11" fmla="*/ 938 h 1629"/>
              <a:gd name="T12" fmla="*/ 657 w 947"/>
              <a:gd name="T13" fmla="*/ 805 h 1629"/>
              <a:gd name="T14" fmla="*/ 734 w 947"/>
              <a:gd name="T15" fmla="*/ 669 h 1629"/>
              <a:gd name="T16" fmla="*/ 803 w 947"/>
              <a:gd name="T17" fmla="*/ 534 h 1629"/>
              <a:gd name="T18" fmla="*/ 853 w 947"/>
              <a:gd name="T19" fmla="*/ 402 h 1629"/>
              <a:gd name="T20" fmla="*/ 873 w 947"/>
              <a:gd name="T21" fmla="*/ 338 h 1629"/>
              <a:gd name="T22" fmla="*/ 886 w 947"/>
              <a:gd name="T23" fmla="*/ 276 h 1629"/>
              <a:gd name="T24" fmla="*/ 895 w 947"/>
              <a:gd name="T25" fmla="*/ 215 h 1629"/>
              <a:gd name="T26" fmla="*/ 897 w 947"/>
              <a:gd name="T27" fmla="*/ 157 h 1629"/>
              <a:gd name="T28" fmla="*/ 891 w 947"/>
              <a:gd name="T29" fmla="*/ 101 h 1629"/>
              <a:gd name="T30" fmla="*/ 879 w 947"/>
              <a:gd name="T31" fmla="*/ 49 h 1629"/>
              <a:gd name="T32" fmla="*/ 859 w 947"/>
              <a:gd name="T33" fmla="*/ 0 h 1629"/>
              <a:gd name="T34" fmla="*/ 877 w 947"/>
              <a:gd name="T35" fmla="*/ 22 h 1629"/>
              <a:gd name="T36" fmla="*/ 904 w 947"/>
              <a:gd name="T37" fmla="*/ 71 h 1629"/>
              <a:gd name="T38" fmla="*/ 925 w 947"/>
              <a:gd name="T39" fmla="*/ 123 h 1629"/>
              <a:gd name="T40" fmla="*/ 938 w 947"/>
              <a:gd name="T41" fmla="*/ 177 h 1629"/>
              <a:gd name="T42" fmla="*/ 945 w 947"/>
              <a:gd name="T43" fmla="*/ 235 h 1629"/>
              <a:gd name="T44" fmla="*/ 947 w 947"/>
              <a:gd name="T45" fmla="*/ 296 h 1629"/>
              <a:gd name="T46" fmla="*/ 942 w 947"/>
              <a:gd name="T47" fmla="*/ 357 h 1629"/>
              <a:gd name="T48" fmla="*/ 933 w 947"/>
              <a:gd name="T49" fmla="*/ 422 h 1629"/>
              <a:gd name="T50" fmla="*/ 909 w 947"/>
              <a:gd name="T51" fmla="*/ 521 h 1629"/>
              <a:gd name="T52" fmla="*/ 862 w 947"/>
              <a:gd name="T53" fmla="*/ 657 h 1629"/>
              <a:gd name="T54" fmla="*/ 803 w 947"/>
              <a:gd name="T55" fmla="*/ 792 h 1629"/>
              <a:gd name="T56" fmla="*/ 734 w 947"/>
              <a:gd name="T57" fmla="*/ 927 h 1629"/>
              <a:gd name="T58" fmla="*/ 658 w 947"/>
              <a:gd name="T59" fmla="*/ 1057 h 1629"/>
              <a:gd name="T60" fmla="*/ 581 w 947"/>
              <a:gd name="T61" fmla="*/ 1180 h 1629"/>
              <a:gd name="T62" fmla="*/ 467 w 947"/>
              <a:gd name="T63" fmla="*/ 1346 h 1629"/>
              <a:gd name="T64" fmla="*/ 337 w 947"/>
              <a:gd name="T65" fmla="*/ 1519 h 1629"/>
              <a:gd name="T66" fmla="*/ 247 w 947"/>
              <a:gd name="T67" fmla="*/ 1629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7" h="1629">
                <a:moveTo>
                  <a:pt x="247" y="1629"/>
                </a:moveTo>
                <a:lnTo>
                  <a:pt x="0" y="1629"/>
                </a:lnTo>
                <a:lnTo>
                  <a:pt x="0" y="1629"/>
                </a:lnTo>
                <a:lnTo>
                  <a:pt x="47" y="1578"/>
                </a:lnTo>
                <a:lnTo>
                  <a:pt x="101" y="1521"/>
                </a:lnTo>
                <a:lnTo>
                  <a:pt x="169" y="1445"/>
                </a:lnTo>
                <a:lnTo>
                  <a:pt x="249" y="1353"/>
                </a:lnTo>
                <a:lnTo>
                  <a:pt x="337" y="1247"/>
                </a:lnTo>
                <a:lnTo>
                  <a:pt x="429" y="1129"/>
                </a:lnTo>
                <a:lnTo>
                  <a:pt x="476" y="1068"/>
                </a:lnTo>
                <a:lnTo>
                  <a:pt x="523" y="1003"/>
                </a:lnTo>
                <a:lnTo>
                  <a:pt x="568" y="938"/>
                </a:lnTo>
                <a:lnTo>
                  <a:pt x="613" y="871"/>
                </a:lnTo>
                <a:lnTo>
                  <a:pt x="657" y="805"/>
                </a:lnTo>
                <a:lnTo>
                  <a:pt x="696" y="738"/>
                </a:lnTo>
                <a:lnTo>
                  <a:pt x="734" y="669"/>
                </a:lnTo>
                <a:lnTo>
                  <a:pt x="770" y="601"/>
                </a:lnTo>
                <a:lnTo>
                  <a:pt x="803" y="534"/>
                </a:lnTo>
                <a:lnTo>
                  <a:pt x="830" y="467"/>
                </a:lnTo>
                <a:lnTo>
                  <a:pt x="853" y="402"/>
                </a:lnTo>
                <a:lnTo>
                  <a:pt x="864" y="370"/>
                </a:lnTo>
                <a:lnTo>
                  <a:pt x="873" y="338"/>
                </a:lnTo>
                <a:lnTo>
                  <a:pt x="880" y="307"/>
                </a:lnTo>
                <a:lnTo>
                  <a:pt x="886" y="276"/>
                </a:lnTo>
                <a:lnTo>
                  <a:pt x="891" y="246"/>
                </a:lnTo>
                <a:lnTo>
                  <a:pt x="895" y="215"/>
                </a:lnTo>
                <a:lnTo>
                  <a:pt x="895" y="186"/>
                </a:lnTo>
                <a:lnTo>
                  <a:pt x="897" y="157"/>
                </a:lnTo>
                <a:lnTo>
                  <a:pt x="895" y="128"/>
                </a:lnTo>
                <a:lnTo>
                  <a:pt x="891" y="101"/>
                </a:lnTo>
                <a:lnTo>
                  <a:pt x="886" y="74"/>
                </a:lnTo>
                <a:lnTo>
                  <a:pt x="879" y="49"/>
                </a:lnTo>
                <a:lnTo>
                  <a:pt x="870" y="24"/>
                </a:lnTo>
                <a:lnTo>
                  <a:pt x="859" y="0"/>
                </a:lnTo>
                <a:lnTo>
                  <a:pt x="859" y="0"/>
                </a:lnTo>
                <a:lnTo>
                  <a:pt x="877" y="22"/>
                </a:lnTo>
                <a:lnTo>
                  <a:pt x="891" y="45"/>
                </a:lnTo>
                <a:lnTo>
                  <a:pt x="904" y="71"/>
                </a:lnTo>
                <a:lnTo>
                  <a:pt x="916" y="96"/>
                </a:lnTo>
                <a:lnTo>
                  <a:pt x="925" y="123"/>
                </a:lnTo>
                <a:lnTo>
                  <a:pt x="933" y="150"/>
                </a:lnTo>
                <a:lnTo>
                  <a:pt x="938" y="177"/>
                </a:lnTo>
                <a:lnTo>
                  <a:pt x="944" y="206"/>
                </a:lnTo>
                <a:lnTo>
                  <a:pt x="945" y="235"/>
                </a:lnTo>
                <a:lnTo>
                  <a:pt x="947" y="265"/>
                </a:lnTo>
                <a:lnTo>
                  <a:pt x="947" y="296"/>
                </a:lnTo>
                <a:lnTo>
                  <a:pt x="945" y="327"/>
                </a:lnTo>
                <a:lnTo>
                  <a:pt x="942" y="357"/>
                </a:lnTo>
                <a:lnTo>
                  <a:pt x="938" y="390"/>
                </a:lnTo>
                <a:lnTo>
                  <a:pt x="933" y="422"/>
                </a:lnTo>
                <a:lnTo>
                  <a:pt x="925" y="455"/>
                </a:lnTo>
                <a:lnTo>
                  <a:pt x="909" y="521"/>
                </a:lnTo>
                <a:lnTo>
                  <a:pt x="888" y="588"/>
                </a:lnTo>
                <a:lnTo>
                  <a:pt x="862" y="657"/>
                </a:lnTo>
                <a:lnTo>
                  <a:pt x="833" y="724"/>
                </a:lnTo>
                <a:lnTo>
                  <a:pt x="803" y="792"/>
                </a:lnTo>
                <a:lnTo>
                  <a:pt x="770" y="859"/>
                </a:lnTo>
                <a:lnTo>
                  <a:pt x="734" y="927"/>
                </a:lnTo>
                <a:lnTo>
                  <a:pt x="698" y="992"/>
                </a:lnTo>
                <a:lnTo>
                  <a:pt x="658" y="1057"/>
                </a:lnTo>
                <a:lnTo>
                  <a:pt x="621" y="1119"/>
                </a:lnTo>
                <a:lnTo>
                  <a:pt x="581" y="1180"/>
                </a:lnTo>
                <a:lnTo>
                  <a:pt x="543" y="1238"/>
                </a:lnTo>
                <a:lnTo>
                  <a:pt x="467" y="1346"/>
                </a:lnTo>
                <a:lnTo>
                  <a:pt x="397" y="1441"/>
                </a:lnTo>
                <a:lnTo>
                  <a:pt x="337" y="1519"/>
                </a:lnTo>
                <a:lnTo>
                  <a:pt x="290" y="1578"/>
                </a:lnTo>
                <a:lnTo>
                  <a:pt x="247" y="1629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6" name="Freeform 54"/>
          <p:cNvSpPr>
            <a:spLocks/>
          </p:cNvSpPr>
          <p:nvPr/>
        </p:nvSpPr>
        <p:spPr bwMode="auto">
          <a:xfrm>
            <a:off x="2159563" y="2055507"/>
            <a:ext cx="4110332" cy="1456269"/>
          </a:xfrm>
          <a:custGeom>
            <a:avLst/>
            <a:gdLst>
              <a:gd name="T0" fmla="*/ 684 w 1303"/>
              <a:gd name="T1" fmla="*/ 219 h 462"/>
              <a:gd name="T2" fmla="*/ 621 w 1303"/>
              <a:gd name="T3" fmla="*/ 219 h 462"/>
              <a:gd name="T4" fmla="*/ 501 w 1303"/>
              <a:gd name="T5" fmla="*/ 210 h 462"/>
              <a:gd name="T6" fmla="*/ 395 w 1303"/>
              <a:gd name="T7" fmla="*/ 195 h 462"/>
              <a:gd name="T8" fmla="*/ 299 w 1303"/>
              <a:gd name="T9" fmla="*/ 174 h 462"/>
              <a:gd name="T10" fmla="*/ 216 w 1303"/>
              <a:gd name="T11" fmla="*/ 145 h 462"/>
              <a:gd name="T12" fmla="*/ 142 w 1303"/>
              <a:gd name="T13" fmla="*/ 110 h 462"/>
              <a:gd name="T14" fmla="*/ 77 w 1303"/>
              <a:gd name="T15" fmla="*/ 69 h 462"/>
              <a:gd name="T16" fmla="*/ 23 w 1303"/>
              <a:gd name="T17" fmla="*/ 24 h 462"/>
              <a:gd name="T18" fmla="*/ 0 w 1303"/>
              <a:gd name="T19" fmla="*/ 0 h 462"/>
              <a:gd name="T20" fmla="*/ 41 w 1303"/>
              <a:gd name="T21" fmla="*/ 56 h 462"/>
              <a:gd name="T22" fmla="*/ 94 w 1303"/>
              <a:gd name="T23" fmla="*/ 107 h 462"/>
              <a:gd name="T24" fmla="*/ 157 w 1303"/>
              <a:gd name="T25" fmla="*/ 150 h 462"/>
              <a:gd name="T26" fmla="*/ 234 w 1303"/>
              <a:gd name="T27" fmla="*/ 188 h 462"/>
              <a:gd name="T28" fmla="*/ 325 w 1303"/>
              <a:gd name="T29" fmla="*/ 219 h 462"/>
              <a:gd name="T30" fmla="*/ 429 w 1303"/>
              <a:gd name="T31" fmla="*/ 240 h 462"/>
              <a:gd name="T32" fmla="*/ 548 w 1303"/>
              <a:gd name="T33" fmla="*/ 255 h 462"/>
              <a:gd name="T34" fmla="*/ 684 w 1303"/>
              <a:gd name="T35" fmla="*/ 260 h 462"/>
              <a:gd name="T36" fmla="*/ 684 w 1303"/>
              <a:gd name="T37" fmla="*/ 260 h 462"/>
              <a:gd name="T38" fmla="*/ 801 w 1303"/>
              <a:gd name="T39" fmla="*/ 264 h 462"/>
              <a:gd name="T40" fmla="*/ 906 w 1303"/>
              <a:gd name="T41" fmla="*/ 275 h 462"/>
              <a:gd name="T42" fmla="*/ 998 w 1303"/>
              <a:gd name="T43" fmla="*/ 291 h 462"/>
              <a:gd name="T44" fmla="*/ 1079 w 1303"/>
              <a:gd name="T45" fmla="*/ 314 h 462"/>
              <a:gd name="T46" fmla="*/ 1149 w 1303"/>
              <a:gd name="T47" fmla="*/ 343 h 462"/>
              <a:gd name="T48" fmla="*/ 1211 w 1303"/>
              <a:gd name="T49" fmla="*/ 377 h 462"/>
              <a:gd name="T50" fmla="*/ 1261 w 1303"/>
              <a:gd name="T51" fmla="*/ 417 h 462"/>
              <a:gd name="T52" fmla="*/ 1303 w 1303"/>
              <a:gd name="T53" fmla="*/ 462 h 462"/>
              <a:gd name="T54" fmla="*/ 1288 w 1303"/>
              <a:gd name="T55" fmla="*/ 435 h 462"/>
              <a:gd name="T56" fmla="*/ 1250 w 1303"/>
              <a:gd name="T57" fmla="*/ 385 h 462"/>
              <a:gd name="T58" fmla="*/ 1200 w 1303"/>
              <a:gd name="T59" fmla="*/ 341 h 462"/>
              <a:gd name="T60" fmla="*/ 1138 w 1303"/>
              <a:gd name="T61" fmla="*/ 302 h 462"/>
              <a:gd name="T62" fmla="*/ 1063 w 1303"/>
              <a:gd name="T63" fmla="*/ 271 h 462"/>
              <a:gd name="T64" fmla="*/ 972 w 1303"/>
              <a:gd name="T65" fmla="*/ 246 h 462"/>
              <a:gd name="T66" fmla="*/ 870 w 1303"/>
              <a:gd name="T67" fmla="*/ 230 h 462"/>
              <a:gd name="T68" fmla="*/ 751 w 1303"/>
              <a:gd name="T69" fmla="*/ 220 h 462"/>
              <a:gd name="T70" fmla="*/ 684 w 1303"/>
              <a:gd name="T71" fmla="*/ 2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84" y="219"/>
                </a:moveTo>
                <a:lnTo>
                  <a:pt x="684" y="219"/>
                </a:lnTo>
                <a:lnTo>
                  <a:pt x="684" y="219"/>
                </a:lnTo>
                <a:lnTo>
                  <a:pt x="621" y="219"/>
                </a:lnTo>
                <a:lnTo>
                  <a:pt x="559" y="215"/>
                </a:lnTo>
                <a:lnTo>
                  <a:pt x="501" y="210"/>
                </a:lnTo>
                <a:lnTo>
                  <a:pt x="447" y="204"/>
                </a:lnTo>
                <a:lnTo>
                  <a:pt x="395" y="195"/>
                </a:lnTo>
                <a:lnTo>
                  <a:pt x="346" y="184"/>
                </a:lnTo>
                <a:lnTo>
                  <a:pt x="299" y="174"/>
                </a:lnTo>
                <a:lnTo>
                  <a:pt x="256" y="159"/>
                </a:lnTo>
                <a:lnTo>
                  <a:pt x="216" y="145"/>
                </a:lnTo>
                <a:lnTo>
                  <a:pt x="178" y="129"/>
                </a:lnTo>
                <a:lnTo>
                  <a:pt x="142" y="110"/>
                </a:lnTo>
                <a:lnTo>
                  <a:pt x="108" y="91"/>
                </a:lnTo>
                <a:lnTo>
                  <a:pt x="77" y="69"/>
                </a:lnTo>
                <a:lnTo>
                  <a:pt x="50" y="47"/>
                </a:lnTo>
                <a:lnTo>
                  <a:pt x="23" y="24"/>
                </a:lnTo>
                <a:lnTo>
                  <a:pt x="0" y="0"/>
                </a:lnTo>
                <a:lnTo>
                  <a:pt x="0" y="0"/>
                </a:lnTo>
                <a:lnTo>
                  <a:pt x="20" y="29"/>
                </a:lnTo>
                <a:lnTo>
                  <a:pt x="41" y="56"/>
                </a:lnTo>
                <a:lnTo>
                  <a:pt x="65" y="82"/>
                </a:lnTo>
                <a:lnTo>
                  <a:pt x="94" y="107"/>
                </a:lnTo>
                <a:lnTo>
                  <a:pt x="123" y="129"/>
                </a:lnTo>
                <a:lnTo>
                  <a:pt x="157" y="150"/>
                </a:lnTo>
                <a:lnTo>
                  <a:pt x="195" y="170"/>
                </a:lnTo>
                <a:lnTo>
                  <a:pt x="234" y="188"/>
                </a:lnTo>
                <a:lnTo>
                  <a:pt x="278" y="204"/>
                </a:lnTo>
                <a:lnTo>
                  <a:pt x="325" y="219"/>
                </a:lnTo>
                <a:lnTo>
                  <a:pt x="375" y="231"/>
                </a:lnTo>
                <a:lnTo>
                  <a:pt x="429" y="240"/>
                </a:lnTo>
                <a:lnTo>
                  <a:pt x="487" y="249"/>
                </a:lnTo>
                <a:lnTo>
                  <a:pt x="548" y="255"/>
                </a:lnTo>
                <a:lnTo>
                  <a:pt x="615" y="258"/>
                </a:lnTo>
                <a:lnTo>
                  <a:pt x="684" y="260"/>
                </a:lnTo>
                <a:lnTo>
                  <a:pt x="684" y="260"/>
                </a:lnTo>
                <a:lnTo>
                  <a:pt x="684" y="260"/>
                </a:lnTo>
                <a:lnTo>
                  <a:pt x="743" y="260"/>
                </a:lnTo>
                <a:lnTo>
                  <a:pt x="801" y="264"/>
                </a:lnTo>
                <a:lnTo>
                  <a:pt x="853" y="267"/>
                </a:lnTo>
                <a:lnTo>
                  <a:pt x="906" y="275"/>
                </a:lnTo>
                <a:lnTo>
                  <a:pt x="953" y="282"/>
                </a:lnTo>
                <a:lnTo>
                  <a:pt x="998" y="291"/>
                </a:lnTo>
                <a:lnTo>
                  <a:pt x="1039" y="302"/>
                </a:lnTo>
                <a:lnTo>
                  <a:pt x="1079" y="314"/>
                </a:lnTo>
                <a:lnTo>
                  <a:pt x="1117" y="329"/>
                </a:lnTo>
                <a:lnTo>
                  <a:pt x="1149" y="343"/>
                </a:lnTo>
                <a:lnTo>
                  <a:pt x="1182" y="359"/>
                </a:lnTo>
                <a:lnTo>
                  <a:pt x="1211" y="377"/>
                </a:lnTo>
                <a:lnTo>
                  <a:pt x="1238" y="397"/>
                </a:lnTo>
                <a:lnTo>
                  <a:pt x="1261" y="417"/>
                </a:lnTo>
                <a:lnTo>
                  <a:pt x="1285" y="439"/>
                </a:lnTo>
                <a:lnTo>
                  <a:pt x="1303" y="462"/>
                </a:lnTo>
                <a:lnTo>
                  <a:pt x="1303" y="462"/>
                </a:lnTo>
                <a:lnTo>
                  <a:pt x="1288" y="435"/>
                </a:lnTo>
                <a:lnTo>
                  <a:pt x="1270" y="410"/>
                </a:lnTo>
                <a:lnTo>
                  <a:pt x="1250" y="385"/>
                </a:lnTo>
                <a:lnTo>
                  <a:pt x="1227" y="361"/>
                </a:lnTo>
                <a:lnTo>
                  <a:pt x="1200" y="341"/>
                </a:lnTo>
                <a:lnTo>
                  <a:pt x="1171" y="320"/>
                </a:lnTo>
                <a:lnTo>
                  <a:pt x="1138" y="302"/>
                </a:lnTo>
                <a:lnTo>
                  <a:pt x="1102" y="285"/>
                </a:lnTo>
                <a:lnTo>
                  <a:pt x="1063" y="271"/>
                </a:lnTo>
                <a:lnTo>
                  <a:pt x="1019" y="258"/>
                </a:lnTo>
                <a:lnTo>
                  <a:pt x="972" y="246"/>
                </a:lnTo>
                <a:lnTo>
                  <a:pt x="924" y="237"/>
                </a:lnTo>
                <a:lnTo>
                  <a:pt x="870" y="230"/>
                </a:lnTo>
                <a:lnTo>
                  <a:pt x="812" y="224"/>
                </a:lnTo>
                <a:lnTo>
                  <a:pt x="751" y="220"/>
                </a:lnTo>
                <a:lnTo>
                  <a:pt x="684" y="219"/>
                </a:lnTo>
                <a:lnTo>
                  <a:pt x="684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007435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666310"/>
            <a:ext cx="5280587" cy="9461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0D635-4DF8-4B31-9035-420F483D5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on the back of a car&#10;&#10;Description generated with high confidence">
            <a:extLst>
              <a:ext uri="{FF2B5EF4-FFF2-40B4-BE49-F238E27FC236}">
                <a16:creationId xmlns:a16="http://schemas.microsoft.com/office/drawing/2014/main" id="{93473E0A-48E1-47FB-8B3A-47397786AA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0"/>
          <a:stretch/>
        </p:blipFill>
        <p:spPr>
          <a:xfrm>
            <a:off x="1" y="-27383"/>
            <a:ext cx="12181473" cy="6885384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 rot="10800000">
            <a:off x="-4945226" y="0"/>
            <a:ext cx="11334379" cy="6858000"/>
          </a:xfrm>
          <a:custGeom>
            <a:avLst/>
            <a:gdLst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10671 w 8500784"/>
              <a:gd name="connsiteY21" fmla="*/ 3673906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92337 w 8500784"/>
              <a:gd name="connsiteY22" fmla="*/ 365464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58495 w 8500784"/>
              <a:gd name="connsiteY23" fmla="*/ 3597817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53224 w 8500784"/>
              <a:gd name="connsiteY20" fmla="*/ 3730680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  <a:gd name="connsiteX0" fmla="*/ 992614 w 8500784"/>
              <a:gd name="connsiteY0" fmla="*/ 0 h 5143500"/>
              <a:gd name="connsiteX1" fmla="*/ 8500784 w 8500784"/>
              <a:gd name="connsiteY1" fmla="*/ 0 h 5143500"/>
              <a:gd name="connsiteX2" fmla="*/ 8500784 w 8500784"/>
              <a:gd name="connsiteY2" fmla="*/ 5143500 h 5143500"/>
              <a:gd name="connsiteX3" fmla="*/ 3413671 w 8500784"/>
              <a:gd name="connsiteY3" fmla="*/ 5143500 h 5143500"/>
              <a:gd name="connsiteX4" fmla="*/ 3418709 w 8500784"/>
              <a:gd name="connsiteY4" fmla="*/ 5121652 h 5143500"/>
              <a:gd name="connsiteX5" fmla="*/ 3449442 w 8500784"/>
              <a:gd name="connsiteY5" fmla="*/ 4967888 h 5143500"/>
              <a:gd name="connsiteX6" fmla="*/ 3470719 w 8500784"/>
              <a:gd name="connsiteY6" fmla="*/ 4818855 h 5143500"/>
              <a:gd name="connsiteX7" fmla="*/ 3477811 w 8500784"/>
              <a:gd name="connsiteY7" fmla="*/ 4667457 h 5143500"/>
              <a:gd name="connsiteX8" fmla="*/ 3482539 w 8500784"/>
              <a:gd name="connsiteY8" fmla="*/ 4518424 h 5143500"/>
              <a:gd name="connsiteX9" fmla="*/ 3477811 w 8500784"/>
              <a:gd name="connsiteY9" fmla="*/ 4447456 h 5143500"/>
              <a:gd name="connsiteX10" fmla="*/ 3473083 w 8500784"/>
              <a:gd name="connsiteY10" fmla="*/ 4374123 h 5143500"/>
              <a:gd name="connsiteX11" fmla="*/ 3465991 w 8500784"/>
              <a:gd name="connsiteY11" fmla="*/ 4305521 h 5143500"/>
              <a:gd name="connsiteX12" fmla="*/ 3456534 w 8500784"/>
              <a:gd name="connsiteY12" fmla="*/ 4236918 h 5143500"/>
              <a:gd name="connsiteX13" fmla="*/ 3444714 w 8500784"/>
              <a:gd name="connsiteY13" fmla="*/ 4168316 h 5143500"/>
              <a:gd name="connsiteX14" fmla="*/ 3428166 w 8500784"/>
              <a:gd name="connsiteY14" fmla="*/ 4102079 h 5143500"/>
              <a:gd name="connsiteX15" fmla="*/ 3406889 w 8500784"/>
              <a:gd name="connsiteY15" fmla="*/ 4033477 h 5143500"/>
              <a:gd name="connsiteX16" fmla="*/ 3380884 w 8500784"/>
              <a:gd name="connsiteY16" fmla="*/ 3969606 h 5143500"/>
              <a:gd name="connsiteX17" fmla="*/ 3354879 w 8500784"/>
              <a:gd name="connsiteY17" fmla="*/ 3908100 h 5143500"/>
              <a:gd name="connsiteX18" fmla="*/ 3324146 w 8500784"/>
              <a:gd name="connsiteY18" fmla="*/ 3844229 h 5143500"/>
              <a:gd name="connsiteX19" fmla="*/ 3291049 w 8500784"/>
              <a:gd name="connsiteY19" fmla="*/ 3789820 h 5143500"/>
              <a:gd name="connsiteX20" fmla="*/ 3272274 w 8500784"/>
              <a:gd name="connsiteY20" fmla="*/ 3721155 h 5143500"/>
              <a:gd name="connsiteX21" fmla="*/ 3242421 w 8500784"/>
              <a:gd name="connsiteY21" fmla="*/ 3658031 h 5143500"/>
              <a:gd name="connsiteX22" fmla="*/ 3185987 w 8500784"/>
              <a:gd name="connsiteY22" fmla="*/ 3597493 h 5143500"/>
              <a:gd name="connsiteX23" fmla="*/ 3139445 w 8500784"/>
              <a:gd name="connsiteY23" fmla="*/ 3550192 h 5143500"/>
              <a:gd name="connsiteX24" fmla="*/ 3038269 w 8500784"/>
              <a:gd name="connsiteY24" fmla="*/ 3453795 h 5143500"/>
              <a:gd name="connsiteX25" fmla="*/ 2997133 w 8500784"/>
              <a:gd name="connsiteY25" fmla="*/ 3417184 h 5143500"/>
              <a:gd name="connsiteX26" fmla="*/ 2974237 w 8500784"/>
              <a:gd name="connsiteY26" fmla="*/ 3376002 h 5143500"/>
              <a:gd name="connsiteX27" fmla="*/ 2931651 w 8500784"/>
              <a:gd name="connsiteY27" fmla="*/ 3316900 h 5143500"/>
              <a:gd name="connsiteX28" fmla="*/ 2884333 w 8500784"/>
              <a:gd name="connsiteY28" fmla="*/ 3257798 h 5143500"/>
              <a:gd name="connsiteX29" fmla="*/ 2829918 w 8500784"/>
              <a:gd name="connsiteY29" fmla="*/ 3201061 h 5143500"/>
              <a:gd name="connsiteX30" fmla="*/ 2766039 w 8500784"/>
              <a:gd name="connsiteY30" fmla="*/ 3153779 h 5143500"/>
              <a:gd name="connsiteX31" fmla="*/ 2697428 w 8500784"/>
              <a:gd name="connsiteY31" fmla="*/ 3104134 h 5143500"/>
              <a:gd name="connsiteX32" fmla="*/ 2619354 w 8500784"/>
              <a:gd name="connsiteY32" fmla="*/ 3061580 h 5143500"/>
              <a:gd name="connsiteX33" fmla="*/ 2534182 w 8500784"/>
              <a:gd name="connsiteY33" fmla="*/ 3021391 h 5143500"/>
              <a:gd name="connsiteX34" fmla="*/ 2441913 w 8500784"/>
              <a:gd name="connsiteY34" fmla="*/ 2988294 h 5143500"/>
              <a:gd name="connsiteX35" fmla="*/ 2337814 w 8500784"/>
              <a:gd name="connsiteY35" fmla="*/ 2957561 h 5143500"/>
              <a:gd name="connsiteX36" fmla="*/ 2226617 w 8500784"/>
              <a:gd name="connsiteY36" fmla="*/ 2929192 h 5143500"/>
              <a:gd name="connsiteX37" fmla="*/ 2113054 w 8500784"/>
              <a:gd name="connsiteY37" fmla="*/ 2907916 h 5143500"/>
              <a:gd name="connsiteX38" fmla="*/ 1985297 w 8500784"/>
              <a:gd name="connsiteY38" fmla="*/ 2891367 h 5143500"/>
              <a:gd name="connsiteX39" fmla="*/ 1848075 w 8500784"/>
              <a:gd name="connsiteY39" fmla="*/ 2877183 h 5143500"/>
              <a:gd name="connsiteX40" fmla="*/ 1703756 w 8500784"/>
              <a:gd name="connsiteY40" fmla="*/ 2867726 h 5143500"/>
              <a:gd name="connsiteX41" fmla="*/ 1545242 w 8500784"/>
              <a:gd name="connsiteY41" fmla="*/ 2865362 h 5143500"/>
              <a:gd name="connsiteX42" fmla="*/ 1396191 w 8500784"/>
              <a:gd name="connsiteY42" fmla="*/ 2865362 h 5143500"/>
              <a:gd name="connsiteX43" fmla="*/ 1249506 w 8500784"/>
              <a:gd name="connsiteY43" fmla="*/ 2855906 h 5143500"/>
              <a:gd name="connsiteX44" fmla="*/ 1112285 w 8500784"/>
              <a:gd name="connsiteY44" fmla="*/ 2844086 h 5143500"/>
              <a:gd name="connsiteX45" fmla="*/ 984527 w 8500784"/>
              <a:gd name="connsiteY45" fmla="*/ 2829901 h 5143500"/>
              <a:gd name="connsiteX46" fmla="*/ 861501 w 8500784"/>
              <a:gd name="connsiteY46" fmla="*/ 2808624 h 5143500"/>
              <a:gd name="connsiteX47" fmla="*/ 745573 w 8500784"/>
              <a:gd name="connsiteY47" fmla="*/ 2782620 h 5143500"/>
              <a:gd name="connsiteX48" fmla="*/ 634376 w 8500784"/>
              <a:gd name="connsiteY48" fmla="*/ 2758979 h 5143500"/>
              <a:gd name="connsiteX49" fmla="*/ 532643 w 8500784"/>
              <a:gd name="connsiteY49" fmla="*/ 2723518 h 5143500"/>
              <a:gd name="connsiteX50" fmla="*/ 438007 w 8500784"/>
              <a:gd name="connsiteY50" fmla="*/ 2690421 h 5143500"/>
              <a:gd name="connsiteX51" fmla="*/ 348104 w 8500784"/>
              <a:gd name="connsiteY51" fmla="*/ 2652596 h 5143500"/>
              <a:gd name="connsiteX52" fmla="*/ 262932 w 8500784"/>
              <a:gd name="connsiteY52" fmla="*/ 2607678 h 5143500"/>
              <a:gd name="connsiteX53" fmla="*/ 182492 w 8500784"/>
              <a:gd name="connsiteY53" fmla="*/ 2562761 h 5143500"/>
              <a:gd name="connsiteX54" fmla="*/ 109149 w 8500784"/>
              <a:gd name="connsiteY54" fmla="*/ 2510751 h 5143500"/>
              <a:gd name="connsiteX55" fmla="*/ 57506 w 8500784"/>
              <a:gd name="connsiteY55" fmla="*/ 2468704 h 5143500"/>
              <a:gd name="connsiteX56" fmla="*/ 37745 w 8500784"/>
              <a:gd name="connsiteY56" fmla="*/ 2411533 h 5143500"/>
              <a:gd name="connsiteX57" fmla="*/ 21231 w 8500784"/>
              <a:gd name="connsiteY57" fmla="*/ 2352467 h 5143500"/>
              <a:gd name="connsiteX58" fmla="*/ 11795 w 8500784"/>
              <a:gd name="connsiteY58" fmla="*/ 2288676 h 5143500"/>
              <a:gd name="connsiteX59" fmla="*/ 4718 w 8500784"/>
              <a:gd name="connsiteY59" fmla="*/ 2224886 h 5143500"/>
              <a:gd name="connsiteX60" fmla="*/ 0 w 8500784"/>
              <a:gd name="connsiteY60" fmla="*/ 2156370 h 5143500"/>
              <a:gd name="connsiteX61" fmla="*/ 0 w 8500784"/>
              <a:gd name="connsiteY61" fmla="*/ 2087854 h 5143500"/>
              <a:gd name="connsiteX62" fmla="*/ 4718 w 8500784"/>
              <a:gd name="connsiteY62" fmla="*/ 2019338 h 5143500"/>
              <a:gd name="connsiteX63" fmla="*/ 11795 w 8500784"/>
              <a:gd name="connsiteY63" fmla="*/ 1950822 h 5143500"/>
              <a:gd name="connsiteX64" fmla="*/ 21231 w 8500784"/>
              <a:gd name="connsiteY64" fmla="*/ 1879943 h 5143500"/>
              <a:gd name="connsiteX65" fmla="*/ 37745 w 8500784"/>
              <a:gd name="connsiteY65" fmla="*/ 1801977 h 5143500"/>
              <a:gd name="connsiteX66" fmla="*/ 54259 w 8500784"/>
              <a:gd name="connsiteY66" fmla="*/ 1731098 h 5143500"/>
              <a:gd name="connsiteX67" fmla="*/ 75490 w 8500784"/>
              <a:gd name="connsiteY67" fmla="*/ 1653131 h 5143500"/>
              <a:gd name="connsiteX68" fmla="*/ 96722 w 8500784"/>
              <a:gd name="connsiteY68" fmla="*/ 1577528 h 5143500"/>
              <a:gd name="connsiteX69" fmla="*/ 153340 w 8500784"/>
              <a:gd name="connsiteY69" fmla="*/ 1423957 h 5143500"/>
              <a:gd name="connsiteX70" fmla="*/ 221754 w 8500784"/>
              <a:gd name="connsiteY70" fmla="*/ 1265662 h 5143500"/>
              <a:gd name="connsiteX71" fmla="*/ 292526 w 8500784"/>
              <a:gd name="connsiteY71" fmla="*/ 1107366 h 5143500"/>
              <a:gd name="connsiteX72" fmla="*/ 377453 w 8500784"/>
              <a:gd name="connsiteY72" fmla="*/ 946708 h 5143500"/>
              <a:gd name="connsiteX73" fmla="*/ 467099 w 8500784"/>
              <a:gd name="connsiteY73" fmla="*/ 788413 h 5143500"/>
              <a:gd name="connsiteX74" fmla="*/ 566180 w 8500784"/>
              <a:gd name="connsiteY74" fmla="*/ 627754 h 5143500"/>
              <a:gd name="connsiteX75" fmla="*/ 667621 w 8500784"/>
              <a:gd name="connsiteY75" fmla="*/ 469459 h 5143500"/>
              <a:gd name="connsiteX76" fmla="*/ 769061 w 8500784"/>
              <a:gd name="connsiteY76" fmla="*/ 311163 h 5143500"/>
              <a:gd name="connsiteX77" fmla="*/ 879938 w 8500784"/>
              <a:gd name="connsiteY77" fmla="*/ 157593 h 5143500"/>
              <a:gd name="connsiteX78" fmla="*/ 986097 w 8500784"/>
              <a:gd name="connsiteY78" fmla="*/ 8748 h 5143500"/>
              <a:gd name="connsiteX79" fmla="*/ 992614 w 8500784"/>
              <a:gd name="connsiteY79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00784" h="5143500">
                <a:moveTo>
                  <a:pt x="992614" y="0"/>
                </a:moveTo>
                <a:lnTo>
                  <a:pt x="8500784" y="0"/>
                </a:lnTo>
                <a:lnTo>
                  <a:pt x="8500784" y="5143500"/>
                </a:lnTo>
                <a:lnTo>
                  <a:pt x="3413671" y="5143500"/>
                </a:lnTo>
                <a:lnTo>
                  <a:pt x="3418709" y="5121652"/>
                </a:lnTo>
                <a:lnTo>
                  <a:pt x="3449442" y="4967888"/>
                </a:lnTo>
                <a:lnTo>
                  <a:pt x="3470719" y="4818855"/>
                </a:lnTo>
                <a:lnTo>
                  <a:pt x="3477811" y="4667457"/>
                </a:lnTo>
                <a:lnTo>
                  <a:pt x="3482539" y="4518424"/>
                </a:lnTo>
                <a:lnTo>
                  <a:pt x="3477811" y="4447456"/>
                </a:lnTo>
                <a:lnTo>
                  <a:pt x="3473083" y="4374123"/>
                </a:lnTo>
                <a:lnTo>
                  <a:pt x="3465991" y="4305521"/>
                </a:lnTo>
                <a:lnTo>
                  <a:pt x="3456534" y="4236918"/>
                </a:lnTo>
                <a:lnTo>
                  <a:pt x="3444714" y="4168316"/>
                </a:lnTo>
                <a:lnTo>
                  <a:pt x="3428166" y="4102079"/>
                </a:lnTo>
                <a:lnTo>
                  <a:pt x="3406889" y="4033477"/>
                </a:lnTo>
                <a:lnTo>
                  <a:pt x="3380884" y="3969606"/>
                </a:lnTo>
                <a:lnTo>
                  <a:pt x="3354879" y="3908100"/>
                </a:lnTo>
                <a:lnTo>
                  <a:pt x="3324146" y="3844229"/>
                </a:lnTo>
                <a:lnTo>
                  <a:pt x="3291049" y="3789820"/>
                </a:lnTo>
                <a:lnTo>
                  <a:pt x="3272274" y="3721155"/>
                </a:lnTo>
                <a:lnTo>
                  <a:pt x="3242421" y="3658031"/>
                </a:lnTo>
                <a:lnTo>
                  <a:pt x="3185987" y="3597493"/>
                </a:lnTo>
                <a:lnTo>
                  <a:pt x="3139445" y="3550192"/>
                </a:lnTo>
                <a:cubicBezTo>
                  <a:pt x="3105062" y="3498993"/>
                  <a:pt x="3083787" y="3498409"/>
                  <a:pt x="3038269" y="3453795"/>
                </a:cubicBezTo>
                <a:lnTo>
                  <a:pt x="2997133" y="3417184"/>
                </a:lnTo>
                <a:lnTo>
                  <a:pt x="2974237" y="3376002"/>
                </a:lnTo>
                <a:lnTo>
                  <a:pt x="2931651" y="3316900"/>
                </a:lnTo>
                <a:lnTo>
                  <a:pt x="2884333" y="3257798"/>
                </a:lnTo>
                <a:lnTo>
                  <a:pt x="2829918" y="3201061"/>
                </a:lnTo>
                <a:lnTo>
                  <a:pt x="2766039" y="3153779"/>
                </a:lnTo>
                <a:lnTo>
                  <a:pt x="2697428" y="3104134"/>
                </a:lnTo>
                <a:lnTo>
                  <a:pt x="2619354" y="3061580"/>
                </a:lnTo>
                <a:lnTo>
                  <a:pt x="2534182" y="3021391"/>
                </a:lnTo>
                <a:lnTo>
                  <a:pt x="2441913" y="2988294"/>
                </a:lnTo>
                <a:lnTo>
                  <a:pt x="2337814" y="2957561"/>
                </a:lnTo>
                <a:lnTo>
                  <a:pt x="2226617" y="2929192"/>
                </a:lnTo>
                <a:lnTo>
                  <a:pt x="2113054" y="2907916"/>
                </a:lnTo>
                <a:lnTo>
                  <a:pt x="1985297" y="2891367"/>
                </a:lnTo>
                <a:lnTo>
                  <a:pt x="1848075" y="2877183"/>
                </a:lnTo>
                <a:lnTo>
                  <a:pt x="1703756" y="2867726"/>
                </a:lnTo>
                <a:lnTo>
                  <a:pt x="1545242" y="2865362"/>
                </a:lnTo>
                <a:lnTo>
                  <a:pt x="1396191" y="2865362"/>
                </a:lnTo>
                <a:lnTo>
                  <a:pt x="1249506" y="2855906"/>
                </a:lnTo>
                <a:lnTo>
                  <a:pt x="1112285" y="2844086"/>
                </a:lnTo>
                <a:lnTo>
                  <a:pt x="984527" y="2829901"/>
                </a:lnTo>
                <a:lnTo>
                  <a:pt x="861501" y="2808624"/>
                </a:lnTo>
                <a:lnTo>
                  <a:pt x="745573" y="2782620"/>
                </a:lnTo>
                <a:lnTo>
                  <a:pt x="634376" y="2758979"/>
                </a:lnTo>
                <a:lnTo>
                  <a:pt x="532643" y="2723518"/>
                </a:lnTo>
                <a:lnTo>
                  <a:pt x="438007" y="2690421"/>
                </a:lnTo>
                <a:lnTo>
                  <a:pt x="348104" y="2652596"/>
                </a:lnTo>
                <a:lnTo>
                  <a:pt x="262932" y="2607678"/>
                </a:lnTo>
                <a:lnTo>
                  <a:pt x="182492" y="2562761"/>
                </a:lnTo>
                <a:lnTo>
                  <a:pt x="109149" y="2510751"/>
                </a:lnTo>
                <a:lnTo>
                  <a:pt x="57506" y="2468704"/>
                </a:lnTo>
                <a:lnTo>
                  <a:pt x="37745" y="2411533"/>
                </a:lnTo>
                <a:lnTo>
                  <a:pt x="21231" y="2352467"/>
                </a:lnTo>
                <a:lnTo>
                  <a:pt x="11795" y="2288676"/>
                </a:lnTo>
                <a:lnTo>
                  <a:pt x="4718" y="2224886"/>
                </a:lnTo>
                <a:lnTo>
                  <a:pt x="0" y="2156370"/>
                </a:lnTo>
                <a:lnTo>
                  <a:pt x="0" y="2087854"/>
                </a:lnTo>
                <a:lnTo>
                  <a:pt x="4718" y="2019338"/>
                </a:lnTo>
                <a:lnTo>
                  <a:pt x="11795" y="1950822"/>
                </a:lnTo>
                <a:lnTo>
                  <a:pt x="21231" y="1879943"/>
                </a:lnTo>
                <a:lnTo>
                  <a:pt x="37745" y="1801977"/>
                </a:lnTo>
                <a:lnTo>
                  <a:pt x="54259" y="1731098"/>
                </a:lnTo>
                <a:lnTo>
                  <a:pt x="75490" y="1653131"/>
                </a:lnTo>
                <a:lnTo>
                  <a:pt x="96722" y="1577528"/>
                </a:lnTo>
                <a:lnTo>
                  <a:pt x="153340" y="1423957"/>
                </a:lnTo>
                <a:lnTo>
                  <a:pt x="221754" y="1265662"/>
                </a:lnTo>
                <a:lnTo>
                  <a:pt x="292526" y="1107366"/>
                </a:lnTo>
                <a:lnTo>
                  <a:pt x="377453" y="946708"/>
                </a:lnTo>
                <a:lnTo>
                  <a:pt x="467099" y="788413"/>
                </a:lnTo>
                <a:lnTo>
                  <a:pt x="566180" y="627754"/>
                </a:lnTo>
                <a:lnTo>
                  <a:pt x="667621" y="469459"/>
                </a:lnTo>
                <a:lnTo>
                  <a:pt x="769061" y="311163"/>
                </a:lnTo>
                <a:lnTo>
                  <a:pt x="879938" y="157593"/>
                </a:lnTo>
                <a:lnTo>
                  <a:pt x="986097" y="8748"/>
                </a:lnTo>
                <a:lnTo>
                  <a:pt x="992614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      </a:t>
            </a:r>
          </a:p>
        </p:txBody>
      </p:sp>
      <p:sp>
        <p:nvSpPr>
          <p:cNvPr id="63" name="Freeform 45"/>
          <p:cNvSpPr>
            <a:spLocks/>
          </p:cNvSpPr>
          <p:nvPr/>
        </p:nvSpPr>
        <p:spPr bwMode="auto">
          <a:xfrm>
            <a:off x="1704032" y="-2830243"/>
            <a:ext cx="2168641" cy="4885749"/>
          </a:xfrm>
          <a:custGeom>
            <a:avLst/>
            <a:gdLst>
              <a:gd name="T0" fmla="*/ 687 w 687"/>
              <a:gd name="T1" fmla="*/ 0 h 1549"/>
              <a:gd name="T2" fmla="*/ 651 w 687"/>
              <a:gd name="T3" fmla="*/ 45 h 1549"/>
              <a:gd name="T4" fmla="*/ 559 w 687"/>
              <a:gd name="T5" fmla="*/ 171 h 1549"/>
              <a:gd name="T6" fmla="*/ 433 w 687"/>
              <a:gd name="T7" fmla="*/ 357 h 1549"/>
              <a:gd name="T8" fmla="*/ 366 w 687"/>
              <a:gd name="T9" fmla="*/ 467 h 1549"/>
              <a:gd name="T10" fmla="*/ 297 w 687"/>
              <a:gd name="T11" fmla="*/ 586 h 1549"/>
              <a:gd name="T12" fmla="*/ 234 w 687"/>
              <a:gd name="T13" fmla="*/ 711 h 1549"/>
              <a:gd name="T14" fmla="*/ 176 w 687"/>
              <a:gd name="T15" fmla="*/ 839 h 1549"/>
              <a:gd name="T16" fmla="*/ 129 w 687"/>
              <a:gd name="T17" fmla="*/ 967 h 1549"/>
              <a:gd name="T18" fmla="*/ 93 w 687"/>
              <a:gd name="T19" fmla="*/ 1095 h 1549"/>
              <a:gd name="T20" fmla="*/ 73 w 687"/>
              <a:gd name="T21" fmla="*/ 1219 h 1549"/>
              <a:gd name="T22" fmla="*/ 70 w 687"/>
              <a:gd name="T23" fmla="*/ 1281 h 1549"/>
              <a:gd name="T24" fmla="*/ 72 w 687"/>
              <a:gd name="T25" fmla="*/ 1338 h 1549"/>
              <a:gd name="T26" fmla="*/ 79 w 687"/>
              <a:gd name="T27" fmla="*/ 1394 h 1549"/>
              <a:gd name="T28" fmla="*/ 92 w 687"/>
              <a:gd name="T29" fmla="*/ 1448 h 1549"/>
              <a:gd name="T30" fmla="*/ 110 w 687"/>
              <a:gd name="T31" fmla="*/ 1501 h 1549"/>
              <a:gd name="T32" fmla="*/ 135 w 687"/>
              <a:gd name="T33" fmla="*/ 1549 h 1549"/>
              <a:gd name="T34" fmla="*/ 115 w 687"/>
              <a:gd name="T35" fmla="*/ 1526 h 1549"/>
              <a:gd name="T36" fmla="*/ 83 w 687"/>
              <a:gd name="T37" fmla="*/ 1479 h 1549"/>
              <a:gd name="T38" fmla="*/ 55 w 687"/>
              <a:gd name="T39" fmla="*/ 1427 h 1549"/>
              <a:gd name="T40" fmla="*/ 34 w 687"/>
              <a:gd name="T41" fmla="*/ 1374 h 1549"/>
              <a:gd name="T42" fmla="*/ 18 w 687"/>
              <a:gd name="T43" fmla="*/ 1319 h 1549"/>
              <a:gd name="T44" fmla="*/ 7 w 687"/>
              <a:gd name="T45" fmla="*/ 1259 h 1549"/>
              <a:gd name="T46" fmla="*/ 1 w 687"/>
              <a:gd name="T47" fmla="*/ 1200 h 1549"/>
              <a:gd name="T48" fmla="*/ 1 w 687"/>
              <a:gd name="T49" fmla="*/ 1108 h 1549"/>
              <a:gd name="T50" fmla="*/ 16 w 687"/>
              <a:gd name="T51" fmla="*/ 979 h 1549"/>
              <a:gd name="T52" fmla="*/ 43 w 687"/>
              <a:gd name="T53" fmla="*/ 850 h 1549"/>
              <a:gd name="T54" fmla="*/ 81 w 687"/>
              <a:gd name="T55" fmla="*/ 722 h 1549"/>
              <a:gd name="T56" fmla="*/ 126 w 687"/>
              <a:gd name="T57" fmla="*/ 597 h 1549"/>
              <a:gd name="T58" fmla="*/ 176 w 687"/>
              <a:gd name="T59" fmla="*/ 476 h 1549"/>
              <a:gd name="T60" fmla="*/ 230 w 687"/>
              <a:gd name="T61" fmla="*/ 364 h 1549"/>
              <a:gd name="T62" fmla="*/ 332 w 687"/>
              <a:gd name="T63" fmla="*/ 175 h 1549"/>
              <a:gd name="T64" fmla="*/ 409 w 687"/>
              <a:gd name="T65" fmla="*/ 47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7" h="1549">
                <a:moveTo>
                  <a:pt x="440" y="0"/>
                </a:moveTo>
                <a:lnTo>
                  <a:pt x="687" y="0"/>
                </a:lnTo>
                <a:lnTo>
                  <a:pt x="687" y="0"/>
                </a:lnTo>
                <a:lnTo>
                  <a:pt x="651" y="45"/>
                </a:lnTo>
                <a:lnTo>
                  <a:pt x="611" y="99"/>
                </a:lnTo>
                <a:lnTo>
                  <a:pt x="559" y="171"/>
                </a:lnTo>
                <a:lnTo>
                  <a:pt x="499" y="258"/>
                </a:lnTo>
                <a:lnTo>
                  <a:pt x="433" y="357"/>
                </a:lnTo>
                <a:lnTo>
                  <a:pt x="400" y="411"/>
                </a:lnTo>
                <a:lnTo>
                  <a:pt x="366" y="467"/>
                </a:lnTo>
                <a:lnTo>
                  <a:pt x="332" y="527"/>
                </a:lnTo>
                <a:lnTo>
                  <a:pt x="297" y="586"/>
                </a:lnTo>
                <a:lnTo>
                  <a:pt x="265" y="648"/>
                </a:lnTo>
                <a:lnTo>
                  <a:pt x="234" y="711"/>
                </a:lnTo>
                <a:lnTo>
                  <a:pt x="205" y="774"/>
                </a:lnTo>
                <a:lnTo>
                  <a:pt x="176" y="839"/>
                </a:lnTo>
                <a:lnTo>
                  <a:pt x="151" y="904"/>
                </a:lnTo>
                <a:lnTo>
                  <a:pt x="129" y="967"/>
                </a:lnTo>
                <a:lnTo>
                  <a:pt x="110" y="1032"/>
                </a:lnTo>
                <a:lnTo>
                  <a:pt x="93" y="1095"/>
                </a:lnTo>
                <a:lnTo>
                  <a:pt x="83" y="1158"/>
                </a:lnTo>
                <a:lnTo>
                  <a:pt x="73" y="1219"/>
                </a:lnTo>
                <a:lnTo>
                  <a:pt x="72" y="1250"/>
                </a:lnTo>
                <a:lnTo>
                  <a:pt x="70" y="1281"/>
                </a:lnTo>
                <a:lnTo>
                  <a:pt x="70" y="1310"/>
                </a:lnTo>
                <a:lnTo>
                  <a:pt x="72" y="1338"/>
                </a:lnTo>
                <a:lnTo>
                  <a:pt x="75" y="1367"/>
                </a:lnTo>
                <a:lnTo>
                  <a:pt x="79" y="1394"/>
                </a:lnTo>
                <a:lnTo>
                  <a:pt x="84" y="1421"/>
                </a:lnTo>
                <a:lnTo>
                  <a:pt x="92" y="1448"/>
                </a:lnTo>
                <a:lnTo>
                  <a:pt x="101" y="1475"/>
                </a:lnTo>
                <a:lnTo>
                  <a:pt x="110" y="1501"/>
                </a:lnTo>
                <a:lnTo>
                  <a:pt x="122" y="1524"/>
                </a:lnTo>
                <a:lnTo>
                  <a:pt x="135" y="1549"/>
                </a:lnTo>
                <a:lnTo>
                  <a:pt x="135" y="1549"/>
                </a:lnTo>
                <a:lnTo>
                  <a:pt x="115" y="1526"/>
                </a:lnTo>
                <a:lnTo>
                  <a:pt x="99" y="1503"/>
                </a:lnTo>
                <a:lnTo>
                  <a:pt x="83" y="1479"/>
                </a:lnTo>
                <a:lnTo>
                  <a:pt x="68" y="1454"/>
                </a:lnTo>
                <a:lnTo>
                  <a:pt x="55" y="1427"/>
                </a:lnTo>
                <a:lnTo>
                  <a:pt x="43" y="1402"/>
                </a:lnTo>
                <a:lnTo>
                  <a:pt x="34" y="1374"/>
                </a:lnTo>
                <a:lnTo>
                  <a:pt x="25" y="1346"/>
                </a:lnTo>
                <a:lnTo>
                  <a:pt x="18" y="1319"/>
                </a:lnTo>
                <a:lnTo>
                  <a:pt x="12" y="1290"/>
                </a:lnTo>
                <a:lnTo>
                  <a:pt x="7" y="1259"/>
                </a:lnTo>
                <a:lnTo>
                  <a:pt x="3" y="1230"/>
                </a:lnTo>
                <a:lnTo>
                  <a:pt x="1" y="1200"/>
                </a:lnTo>
                <a:lnTo>
                  <a:pt x="0" y="1169"/>
                </a:lnTo>
                <a:lnTo>
                  <a:pt x="1" y="1108"/>
                </a:lnTo>
                <a:lnTo>
                  <a:pt x="7" y="1044"/>
                </a:lnTo>
                <a:lnTo>
                  <a:pt x="16" y="979"/>
                </a:lnTo>
                <a:lnTo>
                  <a:pt x="28" y="915"/>
                </a:lnTo>
                <a:lnTo>
                  <a:pt x="43" y="850"/>
                </a:lnTo>
                <a:lnTo>
                  <a:pt x="61" y="786"/>
                </a:lnTo>
                <a:lnTo>
                  <a:pt x="81" y="722"/>
                </a:lnTo>
                <a:lnTo>
                  <a:pt x="102" y="658"/>
                </a:lnTo>
                <a:lnTo>
                  <a:pt x="126" y="597"/>
                </a:lnTo>
                <a:lnTo>
                  <a:pt x="151" y="536"/>
                </a:lnTo>
                <a:lnTo>
                  <a:pt x="176" y="476"/>
                </a:lnTo>
                <a:lnTo>
                  <a:pt x="203" y="420"/>
                </a:lnTo>
                <a:lnTo>
                  <a:pt x="230" y="364"/>
                </a:lnTo>
                <a:lnTo>
                  <a:pt x="283" y="263"/>
                </a:lnTo>
                <a:lnTo>
                  <a:pt x="332" y="175"/>
                </a:lnTo>
                <a:lnTo>
                  <a:pt x="375" y="101"/>
                </a:lnTo>
                <a:lnTo>
                  <a:pt x="409" y="47"/>
                </a:lnTo>
                <a:lnTo>
                  <a:pt x="440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5" name="Freeform 47"/>
          <p:cNvSpPr>
            <a:spLocks/>
          </p:cNvSpPr>
          <p:nvPr/>
        </p:nvSpPr>
        <p:spPr bwMode="auto">
          <a:xfrm>
            <a:off x="2101034" y="-2830243"/>
            <a:ext cx="2981884" cy="5131611"/>
          </a:xfrm>
          <a:custGeom>
            <a:avLst/>
            <a:gdLst>
              <a:gd name="T0" fmla="*/ 948 w 948"/>
              <a:gd name="T1" fmla="*/ 0 h 1629"/>
              <a:gd name="T2" fmla="*/ 901 w 948"/>
              <a:gd name="T3" fmla="*/ 49 h 1629"/>
              <a:gd name="T4" fmla="*/ 780 w 948"/>
              <a:gd name="T5" fmla="*/ 182 h 1629"/>
              <a:gd name="T6" fmla="*/ 610 w 948"/>
              <a:gd name="T7" fmla="*/ 381 h 1629"/>
              <a:gd name="T8" fmla="*/ 471 w 948"/>
              <a:gd name="T9" fmla="*/ 561 h 1629"/>
              <a:gd name="T10" fmla="*/ 379 w 948"/>
              <a:gd name="T11" fmla="*/ 689 h 1629"/>
              <a:gd name="T12" fmla="*/ 293 w 948"/>
              <a:gd name="T13" fmla="*/ 823 h 1629"/>
              <a:gd name="T14" fmla="*/ 213 w 948"/>
              <a:gd name="T15" fmla="*/ 958 h 1629"/>
              <a:gd name="T16" fmla="*/ 147 w 948"/>
              <a:gd name="T17" fmla="*/ 1093 h 1629"/>
              <a:gd name="T18" fmla="*/ 94 w 948"/>
              <a:gd name="T19" fmla="*/ 1225 h 1629"/>
              <a:gd name="T20" fmla="*/ 76 w 948"/>
              <a:gd name="T21" fmla="*/ 1290 h 1629"/>
              <a:gd name="T22" fmla="*/ 62 w 948"/>
              <a:gd name="T23" fmla="*/ 1353 h 1629"/>
              <a:gd name="T24" fmla="*/ 55 w 948"/>
              <a:gd name="T25" fmla="*/ 1412 h 1629"/>
              <a:gd name="T26" fmla="*/ 53 w 948"/>
              <a:gd name="T27" fmla="*/ 1470 h 1629"/>
              <a:gd name="T28" fmla="*/ 58 w 948"/>
              <a:gd name="T29" fmla="*/ 1526 h 1629"/>
              <a:gd name="T30" fmla="*/ 69 w 948"/>
              <a:gd name="T31" fmla="*/ 1578 h 1629"/>
              <a:gd name="T32" fmla="*/ 89 w 948"/>
              <a:gd name="T33" fmla="*/ 1629 h 1629"/>
              <a:gd name="T34" fmla="*/ 73 w 948"/>
              <a:gd name="T35" fmla="*/ 1605 h 1629"/>
              <a:gd name="T36" fmla="*/ 44 w 948"/>
              <a:gd name="T37" fmla="*/ 1557 h 1629"/>
              <a:gd name="T38" fmla="*/ 24 w 948"/>
              <a:gd name="T39" fmla="*/ 1504 h 1629"/>
              <a:gd name="T40" fmla="*/ 9 w 948"/>
              <a:gd name="T41" fmla="*/ 1450 h 1629"/>
              <a:gd name="T42" fmla="*/ 2 w 948"/>
              <a:gd name="T43" fmla="*/ 1393 h 1629"/>
              <a:gd name="T44" fmla="*/ 2 w 948"/>
              <a:gd name="T45" fmla="*/ 1331 h 1629"/>
              <a:gd name="T46" fmla="*/ 6 w 948"/>
              <a:gd name="T47" fmla="*/ 1270 h 1629"/>
              <a:gd name="T48" fmla="*/ 17 w 948"/>
              <a:gd name="T49" fmla="*/ 1205 h 1629"/>
              <a:gd name="T50" fmla="*/ 40 w 948"/>
              <a:gd name="T51" fmla="*/ 1106 h 1629"/>
              <a:gd name="T52" fmla="*/ 85 w 948"/>
              <a:gd name="T53" fmla="*/ 972 h 1629"/>
              <a:gd name="T54" fmla="*/ 145 w 948"/>
              <a:gd name="T55" fmla="*/ 835 h 1629"/>
              <a:gd name="T56" fmla="*/ 213 w 948"/>
              <a:gd name="T57" fmla="*/ 702 h 1629"/>
              <a:gd name="T58" fmla="*/ 289 w 948"/>
              <a:gd name="T59" fmla="*/ 570 h 1629"/>
              <a:gd name="T60" fmla="*/ 367 w 948"/>
              <a:gd name="T61" fmla="*/ 447 h 1629"/>
              <a:gd name="T62" fmla="*/ 482 w 948"/>
              <a:gd name="T63" fmla="*/ 281 h 1629"/>
              <a:gd name="T64" fmla="*/ 612 w 948"/>
              <a:gd name="T65" fmla="*/ 108 h 1629"/>
              <a:gd name="T66" fmla="*/ 701 w 948"/>
              <a:gd name="T67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8" h="1629">
                <a:moveTo>
                  <a:pt x="701" y="0"/>
                </a:moveTo>
                <a:lnTo>
                  <a:pt x="948" y="0"/>
                </a:lnTo>
                <a:lnTo>
                  <a:pt x="948" y="0"/>
                </a:lnTo>
                <a:lnTo>
                  <a:pt x="901" y="49"/>
                </a:lnTo>
                <a:lnTo>
                  <a:pt x="849" y="106"/>
                </a:lnTo>
                <a:lnTo>
                  <a:pt x="780" y="182"/>
                </a:lnTo>
                <a:lnTo>
                  <a:pt x="699" y="276"/>
                </a:lnTo>
                <a:lnTo>
                  <a:pt x="610" y="381"/>
                </a:lnTo>
                <a:lnTo>
                  <a:pt x="518" y="498"/>
                </a:lnTo>
                <a:lnTo>
                  <a:pt x="471" y="561"/>
                </a:lnTo>
                <a:lnTo>
                  <a:pt x="426" y="624"/>
                </a:lnTo>
                <a:lnTo>
                  <a:pt x="379" y="689"/>
                </a:lnTo>
                <a:lnTo>
                  <a:pt x="336" y="756"/>
                </a:lnTo>
                <a:lnTo>
                  <a:pt x="293" y="823"/>
                </a:lnTo>
                <a:lnTo>
                  <a:pt x="251" y="891"/>
                </a:lnTo>
                <a:lnTo>
                  <a:pt x="213" y="958"/>
                </a:lnTo>
                <a:lnTo>
                  <a:pt x="177" y="1026"/>
                </a:lnTo>
                <a:lnTo>
                  <a:pt x="147" y="1093"/>
                </a:lnTo>
                <a:lnTo>
                  <a:pt x="118" y="1160"/>
                </a:lnTo>
                <a:lnTo>
                  <a:pt x="94" y="1225"/>
                </a:lnTo>
                <a:lnTo>
                  <a:pt x="85" y="1257"/>
                </a:lnTo>
                <a:lnTo>
                  <a:pt x="76" y="1290"/>
                </a:lnTo>
                <a:lnTo>
                  <a:pt x="69" y="1320"/>
                </a:lnTo>
                <a:lnTo>
                  <a:pt x="62" y="1353"/>
                </a:lnTo>
                <a:lnTo>
                  <a:pt x="58" y="1383"/>
                </a:lnTo>
                <a:lnTo>
                  <a:pt x="55" y="1412"/>
                </a:lnTo>
                <a:lnTo>
                  <a:pt x="53" y="1441"/>
                </a:lnTo>
                <a:lnTo>
                  <a:pt x="53" y="1470"/>
                </a:lnTo>
                <a:lnTo>
                  <a:pt x="55" y="1499"/>
                </a:lnTo>
                <a:lnTo>
                  <a:pt x="58" y="1526"/>
                </a:lnTo>
                <a:lnTo>
                  <a:pt x="62" y="1553"/>
                </a:lnTo>
                <a:lnTo>
                  <a:pt x="69" y="1578"/>
                </a:lnTo>
                <a:lnTo>
                  <a:pt x="78" y="1604"/>
                </a:lnTo>
                <a:lnTo>
                  <a:pt x="89" y="1629"/>
                </a:lnTo>
                <a:lnTo>
                  <a:pt x="89" y="1629"/>
                </a:lnTo>
                <a:lnTo>
                  <a:pt x="73" y="1605"/>
                </a:lnTo>
                <a:lnTo>
                  <a:pt x="56" y="1582"/>
                </a:lnTo>
                <a:lnTo>
                  <a:pt x="44" y="1557"/>
                </a:lnTo>
                <a:lnTo>
                  <a:pt x="33" y="1531"/>
                </a:lnTo>
                <a:lnTo>
                  <a:pt x="24" y="1504"/>
                </a:lnTo>
                <a:lnTo>
                  <a:pt x="15" y="1477"/>
                </a:lnTo>
                <a:lnTo>
                  <a:pt x="9" y="1450"/>
                </a:lnTo>
                <a:lnTo>
                  <a:pt x="6" y="1421"/>
                </a:lnTo>
                <a:lnTo>
                  <a:pt x="2" y="1393"/>
                </a:lnTo>
                <a:lnTo>
                  <a:pt x="0" y="1362"/>
                </a:lnTo>
                <a:lnTo>
                  <a:pt x="2" y="1331"/>
                </a:lnTo>
                <a:lnTo>
                  <a:pt x="4" y="1301"/>
                </a:lnTo>
                <a:lnTo>
                  <a:pt x="6" y="1270"/>
                </a:lnTo>
                <a:lnTo>
                  <a:pt x="11" y="1237"/>
                </a:lnTo>
                <a:lnTo>
                  <a:pt x="17" y="1205"/>
                </a:lnTo>
                <a:lnTo>
                  <a:pt x="24" y="1172"/>
                </a:lnTo>
                <a:lnTo>
                  <a:pt x="40" y="1106"/>
                </a:lnTo>
                <a:lnTo>
                  <a:pt x="62" y="1039"/>
                </a:lnTo>
                <a:lnTo>
                  <a:pt x="85" y="972"/>
                </a:lnTo>
                <a:lnTo>
                  <a:pt x="114" y="904"/>
                </a:lnTo>
                <a:lnTo>
                  <a:pt x="145" y="835"/>
                </a:lnTo>
                <a:lnTo>
                  <a:pt x="179" y="768"/>
                </a:lnTo>
                <a:lnTo>
                  <a:pt x="213" y="702"/>
                </a:lnTo>
                <a:lnTo>
                  <a:pt x="251" y="635"/>
                </a:lnTo>
                <a:lnTo>
                  <a:pt x="289" y="570"/>
                </a:lnTo>
                <a:lnTo>
                  <a:pt x="329" y="509"/>
                </a:lnTo>
                <a:lnTo>
                  <a:pt x="367" y="447"/>
                </a:lnTo>
                <a:lnTo>
                  <a:pt x="406" y="390"/>
                </a:lnTo>
                <a:lnTo>
                  <a:pt x="482" y="281"/>
                </a:lnTo>
                <a:lnTo>
                  <a:pt x="551" y="188"/>
                </a:lnTo>
                <a:lnTo>
                  <a:pt x="612" y="108"/>
                </a:lnTo>
                <a:lnTo>
                  <a:pt x="659" y="51"/>
                </a:lnTo>
                <a:lnTo>
                  <a:pt x="701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7" name="Freeform 49"/>
          <p:cNvSpPr>
            <a:spLocks/>
          </p:cNvSpPr>
          <p:nvPr/>
        </p:nvSpPr>
        <p:spPr bwMode="auto">
          <a:xfrm>
            <a:off x="2351584" y="2301368"/>
            <a:ext cx="4104029" cy="1456269"/>
          </a:xfrm>
          <a:custGeom>
            <a:avLst/>
            <a:gdLst>
              <a:gd name="T0" fmla="*/ 619 w 1303"/>
              <a:gd name="T1" fmla="*/ 200 h 462"/>
              <a:gd name="T2" fmla="*/ 559 w 1303"/>
              <a:gd name="T3" fmla="*/ 200 h 462"/>
              <a:gd name="T4" fmla="*/ 449 w 1303"/>
              <a:gd name="T5" fmla="*/ 193 h 462"/>
              <a:gd name="T6" fmla="*/ 350 w 1303"/>
              <a:gd name="T7" fmla="*/ 178 h 462"/>
              <a:gd name="T8" fmla="*/ 263 w 1303"/>
              <a:gd name="T9" fmla="*/ 159 h 462"/>
              <a:gd name="T10" fmla="*/ 187 w 1303"/>
              <a:gd name="T11" fmla="*/ 131 h 462"/>
              <a:gd name="T12" fmla="*/ 123 w 1303"/>
              <a:gd name="T13" fmla="*/ 101 h 462"/>
              <a:gd name="T14" fmla="*/ 67 w 1303"/>
              <a:gd name="T15" fmla="*/ 63 h 462"/>
              <a:gd name="T16" fmla="*/ 20 w 1303"/>
              <a:gd name="T17" fmla="*/ 21 h 462"/>
              <a:gd name="T18" fmla="*/ 0 w 1303"/>
              <a:gd name="T19" fmla="*/ 0 h 462"/>
              <a:gd name="T20" fmla="*/ 32 w 1303"/>
              <a:gd name="T21" fmla="*/ 52 h 462"/>
              <a:gd name="T22" fmla="*/ 76 w 1303"/>
              <a:gd name="T23" fmla="*/ 99 h 462"/>
              <a:gd name="T24" fmla="*/ 132 w 1303"/>
              <a:gd name="T25" fmla="*/ 140 h 462"/>
              <a:gd name="T26" fmla="*/ 202 w 1303"/>
              <a:gd name="T27" fmla="*/ 175 h 462"/>
              <a:gd name="T28" fmla="*/ 283 w 1303"/>
              <a:gd name="T29" fmla="*/ 204 h 462"/>
              <a:gd name="T30" fmla="*/ 381 w 1303"/>
              <a:gd name="T31" fmla="*/ 223 h 462"/>
              <a:gd name="T32" fmla="*/ 492 w 1303"/>
              <a:gd name="T33" fmla="*/ 236 h 462"/>
              <a:gd name="T34" fmla="*/ 619 w 1303"/>
              <a:gd name="T35" fmla="*/ 242 h 462"/>
              <a:gd name="T36" fmla="*/ 619 w 1303"/>
              <a:gd name="T37" fmla="*/ 242 h 462"/>
              <a:gd name="T38" fmla="*/ 743 w 1303"/>
              <a:gd name="T39" fmla="*/ 245 h 462"/>
              <a:gd name="T40" fmla="*/ 857 w 1303"/>
              <a:gd name="T41" fmla="*/ 256 h 462"/>
              <a:gd name="T42" fmla="*/ 958 w 1303"/>
              <a:gd name="T43" fmla="*/ 276 h 462"/>
              <a:gd name="T44" fmla="*/ 1046 w 1303"/>
              <a:gd name="T45" fmla="*/ 301 h 462"/>
              <a:gd name="T46" fmla="*/ 1126 w 1303"/>
              <a:gd name="T47" fmla="*/ 332 h 462"/>
              <a:gd name="T48" fmla="*/ 1194 w 1303"/>
              <a:gd name="T49" fmla="*/ 370 h 462"/>
              <a:gd name="T50" fmla="*/ 1254 w 1303"/>
              <a:gd name="T51" fmla="*/ 413 h 462"/>
              <a:gd name="T52" fmla="*/ 1303 w 1303"/>
              <a:gd name="T53" fmla="*/ 462 h 462"/>
              <a:gd name="T54" fmla="*/ 1285 w 1303"/>
              <a:gd name="T55" fmla="*/ 433 h 462"/>
              <a:gd name="T56" fmla="*/ 1238 w 1303"/>
              <a:gd name="T57" fmla="*/ 379 h 462"/>
              <a:gd name="T58" fmla="*/ 1180 w 1303"/>
              <a:gd name="T59" fmla="*/ 332 h 462"/>
              <a:gd name="T60" fmla="*/ 1110 w 1303"/>
              <a:gd name="T61" fmla="*/ 290 h 462"/>
              <a:gd name="T62" fmla="*/ 1027 w 1303"/>
              <a:gd name="T63" fmla="*/ 256 h 462"/>
              <a:gd name="T64" fmla="*/ 929 w 1303"/>
              <a:gd name="T65" fmla="*/ 229 h 462"/>
              <a:gd name="T66" fmla="*/ 815 w 1303"/>
              <a:gd name="T67" fmla="*/ 211 h 462"/>
              <a:gd name="T68" fmla="*/ 689 w 1303"/>
              <a:gd name="T69" fmla="*/ 202 h 462"/>
              <a:gd name="T70" fmla="*/ 619 w 1303"/>
              <a:gd name="T71" fmla="*/ 20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19" y="200"/>
                </a:moveTo>
                <a:lnTo>
                  <a:pt x="619" y="200"/>
                </a:lnTo>
                <a:lnTo>
                  <a:pt x="619" y="200"/>
                </a:lnTo>
                <a:lnTo>
                  <a:pt x="559" y="200"/>
                </a:lnTo>
                <a:lnTo>
                  <a:pt x="503" y="196"/>
                </a:lnTo>
                <a:lnTo>
                  <a:pt x="449" y="193"/>
                </a:lnTo>
                <a:lnTo>
                  <a:pt x="399" y="186"/>
                </a:lnTo>
                <a:lnTo>
                  <a:pt x="350" y="178"/>
                </a:lnTo>
                <a:lnTo>
                  <a:pt x="307" y="169"/>
                </a:lnTo>
                <a:lnTo>
                  <a:pt x="263" y="159"/>
                </a:lnTo>
                <a:lnTo>
                  <a:pt x="224" y="146"/>
                </a:lnTo>
                <a:lnTo>
                  <a:pt x="187" y="131"/>
                </a:lnTo>
                <a:lnTo>
                  <a:pt x="153" y="117"/>
                </a:lnTo>
                <a:lnTo>
                  <a:pt x="123" y="101"/>
                </a:lnTo>
                <a:lnTo>
                  <a:pt x="92" y="83"/>
                </a:lnTo>
                <a:lnTo>
                  <a:pt x="67" y="63"/>
                </a:lnTo>
                <a:lnTo>
                  <a:pt x="41" y="43"/>
                </a:lnTo>
                <a:lnTo>
                  <a:pt x="20" y="21"/>
                </a:lnTo>
                <a:lnTo>
                  <a:pt x="0" y="0"/>
                </a:lnTo>
                <a:lnTo>
                  <a:pt x="0" y="0"/>
                </a:lnTo>
                <a:lnTo>
                  <a:pt x="14" y="25"/>
                </a:lnTo>
                <a:lnTo>
                  <a:pt x="32" y="52"/>
                </a:lnTo>
                <a:lnTo>
                  <a:pt x="52" y="76"/>
                </a:lnTo>
                <a:lnTo>
                  <a:pt x="76" y="99"/>
                </a:lnTo>
                <a:lnTo>
                  <a:pt x="103" y="121"/>
                </a:lnTo>
                <a:lnTo>
                  <a:pt x="132" y="140"/>
                </a:lnTo>
                <a:lnTo>
                  <a:pt x="166" y="159"/>
                </a:lnTo>
                <a:lnTo>
                  <a:pt x="202" y="175"/>
                </a:lnTo>
                <a:lnTo>
                  <a:pt x="240" y="189"/>
                </a:lnTo>
                <a:lnTo>
                  <a:pt x="283" y="204"/>
                </a:lnTo>
                <a:lnTo>
                  <a:pt x="330" y="214"/>
                </a:lnTo>
                <a:lnTo>
                  <a:pt x="381" y="223"/>
                </a:lnTo>
                <a:lnTo>
                  <a:pt x="435" y="231"/>
                </a:lnTo>
                <a:lnTo>
                  <a:pt x="492" y="236"/>
                </a:lnTo>
                <a:lnTo>
                  <a:pt x="554" y="240"/>
                </a:lnTo>
                <a:lnTo>
                  <a:pt x="619" y="242"/>
                </a:lnTo>
                <a:lnTo>
                  <a:pt x="619" y="242"/>
                </a:lnTo>
                <a:lnTo>
                  <a:pt x="619" y="242"/>
                </a:lnTo>
                <a:lnTo>
                  <a:pt x="684" y="242"/>
                </a:lnTo>
                <a:lnTo>
                  <a:pt x="743" y="245"/>
                </a:lnTo>
                <a:lnTo>
                  <a:pt x="801" y="251"/>
                </a:lnTo>
                <a:lnTo>
                  <a:pt x="857" y="256"/>
                </a:lnTo>
                <a:lnTo>
                  <a:pt x="907" y="265"/>
                </a:lnTo>
                <a:lnTo>
                  <a:pt x="958" y="276"/>
                </a:lnTo>
                <a:lnTo>
                  <a:pt x="1003" y="287"/>
                </a:lnTo>
                <a:lnTo>
                  <a:pt x="1046" y="301"/>
                </a:lnTo>
                <a:lnTo>
                  <a:pt x="1088" y="315"/>
                </a:lnTo>
                <a:lnTo>
                  <a:pt x="1126" y="332"/>
                </a:lnTo>
                <a:lnTo>
                  <a:pt x="1162" y="350"/>
                </a:lnTo>
                <a:lnTo>
                  <a:pt x="1194" y="370"/>
                </a:lnTo>
                <a:lnTo>
                  <a:pt x="1225" y="391"/>
                </a:lnTo>
                <a:lnTo>
                  <a:pt x="1254" y="413"/>
                </a:lnTo>
                <a:lnTo>
                  <a:pt x="1279" y="436"/>
                </a:lnTo>
                <a:lnTo>
                  <a:pt x="1303" y="462"/>
                </a:lnTo>
                <a:lnTo>
                  <a:pt x="1303" y="462"/>
                </a:lnTo>
                <a:lnTo>
                  <a:pt x="1285" y="433"/>
                </a:lnTo>
                <a:lnTo>
                  <a:pt x="1263" y="404"/>
                </a:lnTo>
                <a:lnTo>
                  <a:pt x="1238" y="379"/>
                </a:lnTo>
                <a:lnTo>
                  <a:pt x="1211" y="353"/>
                </a:lnTo>
                <a:lnTo>
                  <a:pt x="1180" y="332"/>
                </a:lnTo>
                <a:lnTo>
                  <a:pt x="1146" y="310"/>
                </a:lnTo>
                <a:lnTo>
                  <a:pt x="1110" y="290"/>
                </a:lnTo>
                <a:lnTo>
                  <a:pt x="1070" y="272"/>
                </a:lnTo>
                <a:lnTo>
                  <a:pt x="1027" y="256"/>
                </a:lnTo>
                <a:lnTo>
                  <a:pt x="980" y="242"/>
                </a:lnTo>
                <a:lnTo>
                  <a:pt x="929" y="229"/>
                </a:lnTo>
                <a:lnTo>
                  <a:pt x="875" y="220"/>
                </a:lnTo>
                <a:lnTo>
                  <a:pt x="815" y="211"/>
                </a:lnTo>
                <a:lnTo>
                  <a:pt x="754" y="205"/>
                </a:lnTo>
                <a:lnTo>
                  <a:pt x="689" y="202"/>
                </a:lnTo>
                <a:lnTo>
                  <a:pt x="619" y="200"/>
                </a:lnTo>
                <a:lnTo>
                  <a:pt x="619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0" name="Freeform 50"/>
          <p:cNvSpPr>
            <a:spLocks/>
          </p:cNvSpPr>
          <p:nvPr/>
        </p:nvSpPr>
        <p:spPr bwMode="auto">
          <a:xfrm>
            <a:off x="4720949" y="3757638"/>
            <a:ext cx="2168641" cy="4885749"/>
          </a:xfrm>
          <a:custGeom>
            <a:avLst/>
            <a:gdLst>
              <a:gd name="T0" fmla="*/ 553 w 688"/>
              <a:gd name="T1" fmla="*/ 0 h 1549"/>
              <a:gd name="T2" fmla="*/ 591 w 688"/>
              <a:gd name="T3" fmla="*/ 45 h 1549"/>
              <a:gd name="T4" fmla="*/ 621 w 688"/>
              <a:gd name="T5" fmla="*/ 93 h 1549"/>
              <a:gd name="T6" fmla="*/ 645 w 688"/>
              <a:gd name="T7" fmla="*/ 146 h 1549"/>
              <a:gd name="T8" fmla="*/ 665 w 688"/>
              <a:gd name="T9" fmla="*/ 202 h 1549"/>
              <a:gd name="T10" fmla="*/ 677 w 688"/>
              <a:gd name="T11" fmla="*/ 259 h 1549"/>
              <a:gd name="T12" fmla="*/ 684 w 688"/>
              <a:gd name="T13" fmla="*/ 317 h 1549"/>
              <a:gd name="T14" fmla="*/ 688 w 688"/>
              <a:gd name="T15" fmla="*/ 378 h 1549"/>
              <a:gd name="T16" fmla="*/ 683 w 688"/>
              <a:gd name="T17" fmla="*/ 505 h 1549"/>
              <a:gd name="T18" fmla="*/ 661 w 688"/>
              <a:gd name="T19" fmla="*/ 633 h 1549"/>
              <a:gd name="T20" fmla="*/ 628 w 688"/>
              <a:gd name="T21" fmla="*/ 761 h 1549"/>
              <a:gd name="T22" fmla="*/ 585 w 688"/>
              <a:gd name="T23" fmla="*/ 889 h 1549"/>
              <a:gd name="T24" fmla="*/ 536 w 688"/>
              <a:gd name="T25" fmla="*/ 1011 h 1549"/>
              <a:gd name="T26" fmla="*/ 486 w 688"/>
              <a:gd name="T27" fmla="*/ 1129 h 1549"/>
              <a:gd name="T28" fmla="*/ 406 w 688"/>
              <a:gd name="T29" fmla="*/ 1284 h 1549"/>
              <a:gd name="T30" fmla="*/ 314 w 688"/>
              <a:gd name="T31" fmla="*/ 1446 h 1549"/>
              <a:gd name="T32" fmla="*/ 250 w 688"/>
              <a:gd name="T33" fmla="*/ 1549 h 1549"/>
              <a:gd name="T34" fmla="*/ 0 w 688"/>
              <a:gd name="T35" fmla="*/ 1549 h 1549"/>
              <a:gd name="T36" fmla="*/ 78 w 688"/>
              <a:gd name="T37" fmla="*/ 1448 h 1549"/>
              <a:gd name="T38" fmla="*/ 190 w 688"/>
              <a:gd name="T39" fmla="*/ 1289 h 1549"/>
              <a:gd name="T40" fmla="*/ 289 w 688"/>
              <a:gd name="T41" fmla="*/ 1136 h 1549"/>
              <a:gd name="T42" fmla="*/ 358 w 688"/>
              <a:gd name="T43" fmla="*/ 1020 h 1549"/>
              <a:gd name="T44" fmla="*/ 423 w 688"/>
              <a:gd name="T45" fmla="*/ 900 h 1549"/>
              <a:gd name="T46" fmla="*/ 484 w 688"/>
              <a:gd name="T47" fmla="*/ 773 h 1549"/>
              <a:gd name="T48" fmla="*/ 536 w 688"/>
              <a:gd name="T49" fmla="*/ 645 h 1549"/>
              <a:gd name="T50" fmla="*/ 578 w 688"/>
              <a:gd name="T51" fmla="*/ 515 h 1549"/>
              <a:gd name="T52" fmla="*/ 607 w 688"/>
              <a:gd name="T53" fmla="*/ 389 h 1549"/>
              <a:gd name="T54" fmla="*/ 618 w 688"/>
              <a:gd name="T55" fmla="*/ 297 h 1549"/>
              <a:gd name="T56" fmla="*/ 618 w 688"/>
              <a:gd name="T57" fmla="*/ 238 h 1549"/>
              <a:gd name="T58" fmla="*/ 614 w 688"/>
              <a:gd name="T59" fmla="*/ 180 h 1549"/>
              <a:gd name="T60" fmla="*/ 603 w 688"/>
              <a:gd name="T61" fmla="*/ 126 h 1549"/>
              <a:gd name="T62" fmla="*/ 589 w 688"/>
              <a:gd name="T63" fmla="*/ 74 h 1549"/>
              <a:gd name="T64" fmla="*/ 567 w 688"/>
              <a:gd name="T65" fmla="*/ 23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8" h="1549">
                <a:moveTo>
                  <a:pt x="553" y="0"/>
                </a:moveTo>
                <a:lnTo>
                  <a:pt x="553" y="0"/>
                </a:lnTo>
                <a:lnTo>
                  <a:pt x="573" y="21"/>
                </a:lnTo>
                <a:lnTo>
                  <a:pt x="591" y="45"/>
                </a:lnTo>
                <a:lnTo>
                  <a:pt x="607" y="70"/>
                </a:lnTo>
                <a:lnTo>
                  <a:pt x="621" y="93"/>
                </a:lnTo>
                <a:lnTo>
                  <a:pt x="634" y="120"/>
                </a:lnTo>
                <a:lnTo>
                  <a:pt x="645" y="146"/>
                </a:lnTo>
                <a:lnTo>
                  <a:pt x="656" y="173"/>
                </a:lnTo>
                <a:lnTo>
                  <a:pt x="665" y="202"/>
                </a:lnTo>
                <a:lnTo>
                  <a:pt x="672" y="230"/>
                </a:lnTo>
                <a:lnTo>
                  <a:pt x="677" y="259"/>
                </a:lnTo>
                <a:lnTo>
                  <a:pt x="681" y="288"/>
                </a:lnTo>
                <a:lnTo>
                  <a:pt x="684" y="317"/>
                </a:lnTo>
                <a:lnTo>
                  <a:pt x="686" y="348"/>
                </a:lnTo>
                <a:lnTo>
                  <a:pt x="688" y="378"/>
                </a:lnTo>
                <a:lnTo>
                  <a:pt x="686" y="441"/>
                </a:lnTo>
                <a:lnTo>
                  <a:pt x="683" y="505"/>
                </a:lnTo>
                <a:lnTo>
                  <a:pt x="674" y="568"/>
                </a:lnTo>
                <a:lnTo>
                  <a:pt x="661" y="633"/>
                </a:lnTo>
                <a:lnTo>
                  <a:pt x="646" y="698"/>
                </a:lnTo>
                <a:lnTo>
                  <a:pt x="628" y="761"/>
                </a:lnTo>
                <a:lnTo>
                  <a:pt x="609" y="826"/>
                </a:lnTo>
                <a:lnTo>
                  <a:pt x="585" y="889"/>
                </a:lnTo>
                <a:lnTo>
                  <a:pt x="562" y="952"/>
                </a:lnTo>
                <a:lnTo>
                  <a:pt x="536" y="1011"/>
                </a:lnTo>
                <a:lnTo>
                  <a:pt x="511" y="1071"/>
                </a:lnTo>
                <a:lnTo>
                  <a:pt x="486" y="1129"/>
                </a:lnTo>
                <a:lnTo>
                  <a:pt x="459" y="1183"/>
                </a:lnTo>
                <a:lnTo>
                  <a:pt x="406" y="1284"/>
                </a:lnTo>
                <a:lnTo>
                  <a:pt x="358" y="1372"/>
                </a:lnTo>
                <a:lnTo>
                  <a:pt x="314" y="1446"/>
                </a:lnTo>
                <a:lnTo>
                  <a:pt x="280" y="1500"/>
                </a:lnTo>
                <a:lnTo>
                  <a:pt x="250" y="1549"/>
                </a:lnTo>
                <a:lnTo>
                  <a:pt x="0" y="1549"/>
                </a:lnTo>
                <a:lnTo>
                  <a:pt x="0" y="1549"/>
                </a:lnTo>
                <a:lnTo>
                  <a:pt x="37" y="1502"/>
                </a:lnTo>
                <a:lnTo>
                  <a:pt x="78" y="1448"/>
                </a:lnTo>
                <a:lnTo>
                  <a:pt x="130" y="1376"/>
                </a:lnTo>
                <a:lnTo>
                  <a:pt x="190" y="1289"/>
                </a:lnTo>
                <a:lnTo>
                  <a:pt x="255" y="1190"/>
                </a:lnTo>
                <a:lnTo>
                  <a:pt x="289" y="1136"/>
                </a:lnTo>
                <a:lnTo>
                  <a:pt x="323" y="1080"/>
                </a:lnTo>
                <a:lnTo>
                  <a:pt x="358" y="1020"/>
                </a:lnTo>
                <a:lnTo>
                  <a:pt x="390" y="961"/>
                </a:lnTo>
                <a:lnTo>
                  <a:pt x="423" y="900"/>
                </a:lnTo>
                <a:lnTo>
                  <a:pt x="453" y="837"/>
                </a:lnTo>
                <a:lnTo>
                  <a:pt x="484" y="773"/>
                </a:lnTo>
                <a:lnTo>
                  <a:pt x="511" y="708"/>
                </a:lnTo>
                <a:lnTo>
                  <a:pt x="536" y="645"/>
                </a:lnTo>
                <a:lnTo>
                  <a:pt x="560" y="580"/>
                </a:lnTo>
                <a:lnTo>
                  <a:pt x="578" y="515"/>
                </a:lnTo>
                <a:lnTo>
                  <a:pt x="594" y="452"/>
                </a:lnTo>
                <a:lnTo>
                  <a:pt x="607" y="389"/>
                </a:lnTo>
                <a:lnTo>
                  <a:pt x="614" y="328"/>
                </a:lnTo>
                <a:lnTo>
                  <a:pt x="618" y="297"/>
                </a:lnTo>
                <a:lnTo>
                  <a:pt x="618" y="268"/>
                </a:lnTo>
                <a:lnTo>
                  <a:pt x="618" y="238"/>
                </a:lnTo>
                <a:lnTo>
                  <a:pt x="616" y="209"/>
                </a:lnTo>
                <a:lnTo>
                  <a:pt x="614" y="180"/>
                </a:lnTo>
                <a:lnTo>
                  <a:pt x="610" y="153"/>
                </a:lnTo>
                <a:lnTo>
                  <a:pt x="603" y="126"/>
                </a:lnTo>
                <a:lnTo>
                  <a:pt x="598" y="99"/>
                </a:lnTo>
                <a:lnTo>
                  <a:pt x="589" y="74"/>
                </a:lnTo>
                <a:lnTo>
                  <a:pt x="578" y="46"/>
                </a:lnTo>
                <a:lnTo>
                  <a:pt x="567" y="23"/>
                </a:lnTo>
                <a:lnTo>
                  <a:pt x="553" y="0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5" name="Freeform 52"/>
          <p:cNvSpPr>
            <a:spLocks/>
          </p:cNvSpPr>
          <p:nvPr/>
        </p:nvSpPr>
        <p:spPr bwMode="auto">
          <a:xfrm>
            <a:off x="3548370" y="3511772"/>
            <a:ext cx="2988185" cy="5131611"/>
          </a:xfrm>
          <a:custGeom>
            <a:avLst/>
            <a:gdLst>
              <a:gd name="T0" fmla="*/ 0 w 947"/>
              <a:gd name="T1" fmla="*/ 1629 h 1629"/>
              <a:gd name="T2" fmla="*/ 47 w 947"/>
              <a:gd name="T3" fmla="*/ 1578 h 1629"/>
              <a:gd name="T4" fmla="*/ 169 w 947"/>
              <a:gd name="T5" fmla="*/ 1445 h 1629"/>
              <a:gd name="T6" fmla="*/ 337 w 947"/>
              <a:gd name="T7" fmla="*/ 1247 h 1629"/>
              <a:gd name="T8" fmla="*/ 476 w 947"/>
              <a:gd name="T9" fmla="*/ 1068 h 1629"/>
              <a:gd name="T10" fmla="*/ 568 w 947"/>
              <a:gd name="T11" fmla="*/ 938 h 1629"/>
              <a:gd name="T12" fmla="*/ 657 w 947"/>
              <a:gd name="T13" fmla="*/ 805 h 1629"/>
              <a:gd name="T14" fmla="*/ 734 w 947"/>
              <a:gd name="T15" fmla="*/ 669 h 1629"/>
              <a:gd name="T16" fmla="*/ 803 w 947"/>
              <a:gd name="T17" fmla="*/ 534 h 1629"/>
              <a:gd name="T18" fmla="*/ 853 w 947"/>
              <a:gd name="T19" fmla="*/ 402 h 1629"/>
              <a:gd name="T20" fmla="*/ 873 w 947"/>
              <a:gd name="T21" fmla="*/ 338 h 1629"/>
              <a:gd name="T22" fmla="*/ 886 w 947"/>
              <a:gd name="T23" fmla="*/ 276 h 1629"/>
              <a:gd name="T24" fmla="*/ 895 w 947"/>
              <a:gd name="T25" fmla="*/ 215 h 1629"/>
              <a:gd name="T26" fmla="*/ 897 w 947"/>
              <a:gd name="T27" fmla="*/ 157 h 1629"/>
              <a:gd name="T28" fmla="*/ 891 w 947"/>
              <a:gd name="T29" fmla="*/ 101 h 1629"/>
              <a:gd name="T30" fmla="*/ 879 w 947"/>
              <a:gd name="T31" fmla="*/ 49 h 1629"/>
              <a:gd name="T32" fmla="*/ 859 w 947"/>
              <a:gd name="T33" fmla="*/ 0 h 1629"/>
              <a:gd name="T34" fmla="*/ 877 w 947"/>
              <a:gd name="T35" fmla="*/ 22 h 1629"/>
              <a:gd name="T36" fmla="*/ 904 w 947"/>
              <a:gd name="T37" fmla="*/ 71 h 1629"/>
              <a:gd name="T38" fmla="*/ 925 w 947"/>
              <a:gd name="T39" fmla="*/ 123 h 1629"/>
              <a:gd name="T40" fmla="*/ 938 w 947"/>
              <a:gd name="T41" fmla="*/ 177 h 1629"/>
              <a:gd name="T42" fmla="*/ 945 w 947"/>
              <a:gd name="T43" fmla="*/ 235 h 1629"/>
              <a:gd name="T44" fmla="*/ 947 w 947"/>
              <a:gd name="T45" fmla="*/ 296 h 1629"/>
              <a:gd name="T46" fmla="*/ 942 w 947"/>
              <a:gd name="T47" fmla="*/ 357 h 1629"/>
              <a:gd name="T48" fmla="*/ 933 w 947"/>
              <a:gd name="T49" fmla="*/ 422 h 1629"/>
              <a:gd name="T50" fmla="*/ 909 w 947"/>
              <a:gd name="T51" fmla="*/ 521 h 1629"/>
              <a:gd name="T52" fmla="*/ 862 w 947"/>
              <a:gd name="T53" fmla="*/ 657 h 1629"/>
              <a:gd name="T54" fmla="*/ 803 w 947"/>
              <a:gd name="T55" fmla="*/ 792 h 1629"/>
              <a:gd name="T56" fmla="*/ 734 w 947"/>
              <a:gd name="T57" fmla="*/ 927 h 1629"/>
              <a:gd name="T58" fmla="*/ 658 w 947"/>
              <a:gd name="T59" fmla="*/ 1057 h 1629"/>
              <a:gd name="T60" fmla="*/ 581 w 947"/>
              <a:gd name="T61" fmla="*/ 1180 h 1629"/>
              <a:gd name="T62" fmla="*/ 467 w 947"/>
              <a:gd name="T63" fmla="*/ 1346 h 1629"/>
              <a:gd name="T64" fmla="*/ 337 w 947"/>
              <a:gd name="T65" fmla="*/ 1519 h 1629"/>
              <a:gd name="T66" fmla="*/ 247 w 947"/>
              <a:gd name="T67" fmla="*/ 1629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7" h="1629">
                <a:moveTo>
                  <a:pt x="247" y="1629"/>
                </a:moveTo>
                <a:lnTo>
                  <a:pt x="0" y="1629"/>
                </a:lnTo>
                <a:lnTo>
                  <a:pt x="0" y="1629"/>
                </a:lnTo>
                <a:lnTo>
                  <a:pt x="47" y="1578"/>
                </a:lnTo>
                <a:lnTo>
                  <a:pt x="101" y="1521"/>
                </a:lnTo>
                <a:lnTo>
                  <a:pt x="169" y="1445"/>
                </a:lnTo>
                <a:lnTo>
                  <a:pt x="249" y="1353"/>
                </a:lnTo>
                <a:lnTo>
                  <a:pt x="337" y="1247"/>
                </a:lnTo>
                <a:lnTo>
                  <a:pt x="429" y="1129"/>
                </a:lnTo>
                <a:lnTo>
                  <a:pt x="476" y="1068"/>
                </a:lnTo>
                <a:lnTo>
                  <a:pt x="523" y="1003"/>
                </a:lnTo>
                <a:lnTo>
                  <a:pt x="568" y="938"/>
                </a:lnTo>
                <a:lnTo>
                  <a:pt x="613" y="871"/>
                </a:lnTo>
                <a:lnTo>
                  <a:pt x="657" y="805"/>
                </a:lnTo>
                <a:lnTo>
                  <a:pt x="696" y="738"/>
                </a:lnTo>
                <a:lnTo>
                  <a:pt x="734" y="669"/>
                </a:lnTo>
                <a:lnTo>
                  <a:pt x="770" y="601"/>
                </a:lnTo>
                <a:lnTo>
                  <a:pt x="803" y="534"/>
                </a:lnTo>
                <a:lnTo>
                  <a:pt x="830" y="467"/>
                </a:lnTo>
                <a:lnTo>
                  <a:pt x="853" y="402"/>
                </a:lnTo>
                <a:lnTo>
                  <a:pt x="864" y="370"/>
                </a:lnTo>
                <a:lnTo>
                  <a:pt x="873" y="338"/>
                </a:lnTo>
                <a:lnTo>
                  <a:pt x="880" y="307"/>
                </a:lnTo>
                <a:lnTo>
                  <a:pt x="886" y="276"/>
                </a:lnTo>
                <a:lnTo>
                  <a:pt x="891" y="246"/>
                </a:lnTo>
                <a:lnTo>
                  <a:pt x="895" y="215"/>
                </a:lnTo>
                <a:lnTo>
                  <a:pt x="895" y="186"/>
                </a:lnTo>
                <a:lnTo>
                  <a:pt x="897" y="157"/>
                </a:lnTo>
                <a:lnTo>
                  <a:pt x="895" y="128"/>
                </a:lnTo>
                <a:lnTo>
                  <a:pt x="891" y="101"/>
                </a:lnTo>
                <a:lnTo>
                  <a:pt x="886" y="74"/>
                </a:lnTo>
                <a:lnTo>
                  <a:pt x="879" y="49"/>
                </a:lnTo>
                <a:lnTo>
                  <a:pt x="870" y="24"/>
                </a:lnTo>
                <a:lnTo>
                  <a:pt x="859" y="0"/>
                </a:lnTo>
                <a:lnTo>
                  <a:pt x="859" y="0"/>
                </a:lnTo>
                <a:lnTo>
                  <a:pt x="877" y="22"/>
                </a:lnTo>
                <a:lnTo>
                  <a:pt x="891" y="45"/>
                </a:lnTo>
                <a:lnTo>
                  <a:pt x="904" y="71"/>
                </a:lnTo>
                <a:lnTo>
                  <a:pt x="916" y="96"/>
                </a:lnTo>
                <a:lnTo>
                  <a:pt x="925" y="123"/>
                </a:lnTo>
                <a:lnTo>
                  <a:pt x="933" y="150"/>
                </a:lnTo>
                <a:lnTo>
                  <a:pt x="938" y="177"/>
                </a:lnTo>
                <a:lnTo>
                  <a:pt x="944" y="206"/>
                </a:lnTo>
                <a:lnTo>
                  <a:pt x="945" y="235"/>
                </a:lnTo>
                <a:lnTo>
                  <a:pt x="947" y="265"/>
                </a:lnTo>
                <a:lnTo>
                  <a:pt x="947" y="296"/>
                </a:lnTo>
                <a:lnTo>
                  <a:pt x="945" y="327"/>
                </a:lnTo>
                <a:lnTo>
                  <a:pt x="942" y="357"/>
                </a:lnTo>
                <a:lnTo>
                  <a:pt x="938" y="390"/>
                </a:lnTo>
                <a:lnTo>
                  <a:pt x="933" y="422"/>
                </a:lnTo>
                <a:lnTo>
                  <a:pt x="925" y="455"/>
                </a:lnTo>
                <a:lnTo>
                  <a:pt x="909" y="521"/>
                </a:lnTo>
                <a:lnTo>
                  <a:pt x="888" y="588"/>
                </a:lnTo>
                <a:lnTo>
                  <a:pt x="862" y="657"/>
                </a:lnTo>
                <a:lnTo>
                  <a:pt x="833" y="724"/>
                </a:lnTo>
                <a:lnTo>
                  <a:pt x="803" y="792"/>
                </a:lnTo>
                <a:lnTo>
                  <a:pt x="770" y="859"/>
                </a:lnTo>
                <a:lnTo>
                  <a:pt x="734" y="927"/>
                </a:lnTo>
                <a:lnTo>
                  <a:pt x="698" y="992"/>
                </a:lnTo>
                <a:lnTo>
                  <a:pt x="658" y="1057"/>
                </a:lnTo>
                <a:lnTo>
                  <a:pt x="621" y="1119"/>
                </a:lnTo>
                <a:lnTo>
                  <a:pt x="581" y="1180"/>
                </a:lnTo>
                <a:lnTo>
                  <a:pt x="543" y="1238"/>
                </a:lnTo>
                <a:lnTo>
                  <a:pt x="467" y="1346"/>
                </a:lnTo>
                <a:lnTo>
                  <a:pt x="397" y="1441"/>
                </a:lnTo>
                <a:lnTo>
                  <a:pt x="337" y="1519"/>
                </a:lnTo>
                <a:lnTo>
                  <a:pt x="290" y="1578"/>
                </a:lnTo>
                <a:lnTo>
                  <a:pt x="247" y="1629"/>
                </a:lnTo>
                <a:close/>
              </a:path>
            </a:pathLst>
          </a:custGeom>
          <a:solidFill>
            <a:srgbClr val="0097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76" name="Freeform 54"/>
          <p:cNvSpPr>
            <a:spLocks/>
          </p:cNvSpPr>
          <p:nvPr/>
        </p:nvSpPr>
        <p:spPr bwMode="auto">
          <a:xfrm>
            <a:off x="2159563" y="2055507"/>
            <a:ext cx="4110332" cy="1456269"/>
          </a:xfrm>
          <a:custGeom>
            <a:avLst/>
            <a:gdLst>
              <a:gd name="T0" fmla="*/ 684 w 1303"/>
              <a:gd name="T1" fmla="*/ 219 h 462"/>
              <a:gd name="T2" fmla="*/ 621 w 1303"/>
              <a:gd name="T3" fmla="*/ 219 h 462"/>
              <a:gd name="T4" fmla="*/ 501 w 1303"/>
              <a:gd name="T5" fmla="*/ 210 h 462"/>
              <a:gd name="T6" fmla="*/ 395 w 1303"/>
              <a:gd name="T7" fmla="*/ 195 h 462"/>
              <a:gd name="T8" fmla="*/ 299 w 1303"/>
              <a:gd name="T9" fmla="*/ 174 h 462"/>
              <a:gd name="T10" fmla="*/ 216 w 1303"/>
              <a:gd name="T11" fmla="*/ 145 h 462"/>
              <a:gd name="T12" fmla="*/ 142 w 1303"/>
              <a:gd name="T13" fmla="*/ 110 h 462"/>
              <a:gd name="T14" fmla="*/ 77 w 1303"/>
              <a:gd name="T15" fmla="*/ 69 h 462"/>
              <a:gd name="T16" fmla="*/ 23 w 1303"/>
              <a:gd name="T17" fmla="*/ 24 h 462"/>
              <a:gd name="T18" fmla="*/ 0 w 1303"/>
              <a:gd name="T19" fmla="*/ 0 h 462"/>
              <a:gd name="T20" fmla="*/ 41 w 1303"/>
              <a:gd name="T21" fmla="*/ 56 h 462"/>
              <a:gd name="T22" fmla="*/ 94 w 1303"/>
              <a:gd name="T23" fmla="*/ 107 h 462"/>
              <a:gd name="T24" fmla="*/ 157 w 1303"/>
              <a:gd name="T25" fmla="*/ 150 h 462"/>
              <a:gd name="T26" fmla="*/ 234 w 1303"/>
              <a:gd name="T27" fmla="*/ 188 h 462"/>
              <a:gd name="T28" fmla="*/ 325 w 1303"/>
              <a:gd name="T29" fmla="*/ 219 h 462"/>
              <a:gd name="T30" fmla="*/ 429 w 1303"/>
              <a:gd name="T31" fmla="*/ 240 h 462"/>
              <a:gd name="T32" fmla="*/ 548 w 1303"/>
              <a:gd name="T33" fmla="*/ 255 h 462"/>
              <a:gd name="T34" fmla="*/ 684 w 1303"/>
              <a:gd name="T35" fmla="*/ 260 h 462"/>
              <a:gd name="T36" fmla="*/ 684 w 1303"/>
              <a:gd name="T37" fmla="*/ 260 h 462"/>
              <a:gd name="T38" fmla="*/ 801 w 1303"/>
              <a:gd name="T39" fmla="*/ 264 h 462"/>
              <a:gd name="T40" fmla="*/ 906 w 1303"/>
              <a:gd name="T41" fmla="*/ 275 h 462"/>
              <a:gd name="T42" fmla="*/ 998 w 1303"/>
              <a:gd name="T43" fmla="*/ 291 h 462"/>
              <a:gd name="T44" fmla="*/ 1079 w 1303"/>
              <a:gd name="T45" fmla="*/ 314 h 462"/>
              <a:gd name="T46" fmla="*/ 1149 w 1303"/>
              <a:gd name="T47" fmla="*/ 343 h 462"/>
              <a:gd name="T48" fmla="*/ 1211 w 1303"/>
              <a:gd name="T49" fmla="*/ 377 h 462"/>
              <a:gd name="T50" fmla="*/ 1261 w 1303"/>
              <a:gd name="T51" fmla="*/ 417 h 462"/>
              <a:gd name="T52" fmla="*/ 1303 w 1303"/>
              <a:gd name="T53" fmla="*/ 462 h 462"/>
              <a:gd name="T54" fmla="*/ 1288 w 1303"/>
              <a:gd name="T55" fmla="*/ 435 h 462"/>
              <a:gd name="T56" fmla="*/ 1250 w 1303"/>
              <a:gd name="T57" fmla="*/ 385 h 462"/>
              <a:gd name="T58" fmla="*/ 1200 w 1303"/>
              <a:gd name="T59" fmla="*/ 341 h 462"/>
              <a:gd name="T60" fmla="*/ 1138 w 1303"/>
              <a:gd name="T61" fmla="*/ 302 h 462"/>
              <a:gd name="T62" fmla="*/ 1063 w 1303"/>
              <a:gd name="T63" fmla="*/ 271 h 462"/>
              <a:gd name="T64" fmla="*/ 972 w 1303"/>
              <a:gd name="T65" fmla="*/ 246 h 462"/>
              <a:gd name="T66" fmla="*/ 870 w 1303"/>
              <a:gd name="T67" fmla="*/ 230 h 462"/>
              <a:gd name="T68" fmla="*/ 751 w 1303"/>
              <a:gd name="T69" fmla="*/ 220 h 462"/>
              <a:gd name="T70" fmla="*/ 684 w 1303"/>
              <a:gd name="T71" fmla="*/ 2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3" h="462">
                <a:moveTo>
                  <a:pt x="684" y="219"/>
                </a:moveTo>
                <a:lnTo>
                  <a:pt x="684" y="219"/>
                </a:lnTo>
                <a:lnTo>
                  <a:pt x="684" y="219"/>
                </a:lnTo>
                <a:lnTo>
                  <a:pt x="621" y="219"/>
                </a:lnTo>
                <a:lnTo>
                  <a:pt x="559" y="215"/>
                </a:lnTo>
                <a:lnTo>
                  <a:pt x="501" y="210"/>
                </a:lnTo>
                <a:lnTo>
                  <a:pt x="447" y="204"/>
                </a:lnTo>
                <a:lnTo>
                  <a:pt x="395" y="195"/>
                </a:lnTo>
                <a:lnTo>
                  <a:pt x="346" y="184"/>
                </a:lnTo>
                <a:lnTo>
                  <a:pt x="299" y="174"/>
                </a:lnTo>
                <a:lnTo>
                  <a:pt x="256" y="159"/>
                </a:lnTo>
                <a:lnTo>
                  <a:pt x="216" y="145"/>
                </a:lnTo>
                <a:lnTo>
                  <a:pt x="178" y="129"/>
                </a:lnTo>
                <a:lnTo>
                  <a:pt x="142" y="110"/>
                </a:lnTo>
                <a:lnTo>
                  <a:pt x="108" y="91"/>
                </a:lnTo>
                <a:lnTo>
                  <a:pt x="77" y="69"/>
                </a:lnTo>
                <a:lnTo>
                  <a:pt x="50" y="47"/>
                </a:lnTo>
                <a:lnTo>
                  <a:pt x="23" y="24"/>
                </a:lnTo>
                <a:lnTo>
                  <a:pt x="0" y="0"/>
                </a:lnTo>
                <a:lnTo>
                  <a:pt x="0" y="0"/>
                </a:lnTo>
                <a:lnTo>
                  <a:pt x="20" y="29"/>
                </a:lnTo>
                <a:lnTo>
                  <a:pt x="41" y="56"/>
                </a:lnTo>
                <a:lnTo>
                  <a:pt x="65" y="82"/>
                </a:lnTo>
                <a:lnTo>
                  <a:pt x="94" y="107"/>
                </a:lnTo>
                <a:lnTo>
                  <a:pt x="123" y="129"/>
                </a:lnTo>
                <a:lnTo>
                  <a:pt x="157" y="150"/>
                </a:lnTo>
                <a:lnTo>
                  <a:pt x="195" y="170"/>
                </a:lnTo>
                <a:lnTo>
                  <a:pt x="234" y="188"/>
                </a:lnTo>
                <a:lnTo>
                  <a:pt x="278" y="204"/>
                </a:lnTo>
                <a:lnTo>
                  <a:pt x="325" y="219"/>
                </a:lnTo>
                <a:lnTo>
                  <a:pt x="375" y="231"/>
                </a:lnTo>
                <a:lnTo>
                  <a:pt x="429" y="240"/>
                </a:lnTo>
                <a:lnTo>
                  <a:pt x="487" y="249"/>
                </a:lnTo>
                <a:lnTo>
                  <a:pt x="548" y="255"/>
                </a:lnTo>
                <a:lnTo>
                  <a:pt x="615" y="258"/>
                </a:lnTo>
                <a:lnTo>
                  <a:pt x="684" y="260"/>
                </a:lnTo>
                <a:lnTo>
                  <a:pt x="684" y="260"/>
                </a:lnTo>
                <a:lnTo>
                  <a:pt x="684" y="260"/>
                </a:lnTo>
                <a:lnTo>
                  <a:pt x="743" y="260"/>
                </a:lnTo>
                <a:lnTo>
                  <a:pt x="801" y="264"/>
                </a:lnTo>
                <a:lnTo>
                  <a:pt x="853" y="267"/>
                </a:lnTo>
                <a:lnTo>
                  <a:pt x="906" y="275"/>
                </a:lnTo>
                <a:lnTo>
                  <a:pt x="953" y="282"/>
                </a:lnTo>
                <a:lnTo>
                  <a:pt x="998" y="291"/>
                </a:lnTo>
                <a:lnTo>
                  <a:pt x="1039" y="302"/>
                </a:lnTo>
                <a:lnTo>
                  <a:pt x="1079" y="314"/>
                </a:lnTo>
                <a:lnTo>
                  <a:pt x="1117" y="329"/>
                </a:lnTo>
                <a:lnTo>
                  <a:pt x="1149" y="343"/>
                </a:lnTo>
                <a:lnTo>
                  <a:pt x="1182" y="359"/>
                </a:lnTo>
                <a:lnTo>
                  <a:pt x="1211" y="377"/>
                </a:lnTo>
                <a:lnTo>
                  <a:pt x="1238" y="397"/>
                </a:lnTo>
                <a:lnTo>
                  <a:pt x="1261" y="417"/>
                </a:lnTo>
                <a:lnTo>
                  <a:pt x="1285" y="439"/>
                </a:lnTo>
                <a:lnTo>
                  <a:pt x="1303" y="462"/>
                </a:lnTo>
                <a:lnTo>
                  <a:pt x="1303" y="462"/>
                </a:lnTo>
                <a:lnTo>
                  <a:pt x="1288" y="435"/>
                </a:lnTo>
                <a:lnTo>
                  <a:pt x="1270" y="410"/>
                </a:lnTo>
                <a:lnTo>
                  <a:pt x="1250" y="385"/>
                </a:lnTo>
                <a:lnTo>
                  <a:pt x="1227" y="361"/>
                </a:lnTo>
                <a:lnTo>
                  <a:pt x="1200" y="341"/>
                </a:lnTo>
                <a:lnTo>
                  <a:pt x="1171" y="320"/>
                </a:lnTo>
                <a:lnTo>
                  <a:pt x="1138" y="302"/>
                </a:lnTo>
                <a:lnTo>
                  <a:pt x="1102" y="285"/>
                </a:lnTo>
                <a:lnTo>
                  <a:pt x="1063" y="271"/>
                </a:lnTo>
                <a:lnTo>
                  <a:pt x="1019" y="258"/>
                </a:lnTo>
                <a:lnTo>
                  <a:pt x="972" y="246"/>
                </a:lnTo>
                <a:lnTo>
                  <a:pt x="924" y="237"/>
                </a:lnTo>
                <a:lnTo>
                  <a:pt x="870" y="230"/>
                </a:lnTo>
                <a:lnTo>
                  <a:pt x="812" y="224"/>
                </a:lnTo>
                <a:lnTo>
                  <a:pt x="751" y="220"/>
                </a:lnTo>
                <a:lnTo>
                  <a:pt x="684" y="219"/>
                </a:lnTo>
                <a:lnTo>
                  <a:pt x="684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 dirty="0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007435" y="961595"/>
            <a:ext cx="12963907" cy="5327903"/>
          </a:xfrm>
          <a:custGeom>
            <a:avLst/>
            <a:gdLst>
              <a:gd name="T0" fmla="*/ 1283 w 1348"/>
              <a:gd name="T1" fmla="*/ 0 h 554"/>
              <a:gd name="T2" fmla="*/ 1348 w 1348"/>
              <a:gd name="T3" fmla="*/ 96 h 554"/>
              <a:gd name="T4" fmla="*/ 1348 w 1348"/>
              <a:gd name="T5" fmla="*/ 96 h 554"/>
              <a:gd name="T6" fmla="*/ 1242 w 1348"/>
              <a:gd name="T7" fmla="*/ 166 h 554"/>
              <a:gd name="T8" fmla="*/ 1137 w 1348"/>
              <a:gd name="T9" fmla="*/ 230 h 554"/>
              <a:gd name="T10" fmla="*/ 1034 w 1348"/>
              <a:gd name="T11" fmla="*/ 285 h 554"/>
              <a:gd name="T12" fmla="*/ 937 w 1348"/>
              <a:gd name="T13" fmla="*/ 336 h 554"/>
              <a:gd name="T14" fmla="*/ 841 w 1348"/>
              <a:gd name="T15" fmla="*/ 379 h 554"/>
              <a:gd name="T16" fmla="*/ 749 w 1348"/>
              <a:gd name="T17" fmla="*/ 417 h 554"/>
              <a:gd name="T18" fmla="*/ 661 w 1348"/>
              <a:gd name="T19" fmla="*/ 450 h 554"/>
              <a:gd name="T20" fmla="*/ 574 w 1348"/>
              <a:gd name="T21" fmla="*/ 478 h 554"/>
              <a:gd name="T22" fmla="*/ 491 w 1348"/>
              <a:gd name="T23" fmla="*/ 500 h 554"/>
              <a:gd name="T24" fmla="*/ 412 w 1348"/>
              <a:gd name="T25" fmla="*/ 520 h 554"/>
              <a:gd name="T26" fmla="*/ 336 w 1348"/>
              <a:gd name="T27" fmla="*/ 534 h 554"/>
              <a:gd name="T28" fmla="*/ 262 w 1348"/>
              <a:gd name="T29" fmla="*/ 543 h 554"/>
              <a:gd name="T30" fmla="*/ 192 w 1348"/>
              <a:gd name="T31" fmla="*/ 551 h 554"/>
              <a:gd name="T32" fmla="*/ 125 w 1348"/>
              <a:gd name="T33" fmla="*/ 554 h 554"/>
              <a:gd name="T34" fmla="*/ 60 w 1348"/>
              <a:gd name="T35" fmla="*/ 554 h 554"/>
              <a:gd name="T36" fmla="*/ 0 w 1348"/>
              <a:gd name="T37" fmla="*/ 552 h 554"/>
              <a:gd name="T38" fmla="*/ 0 w 1348"/>
              <a:gd name="T39" fmla="*/ 552 h 554"/>
              <a:gd name="T40" fmla="*/ 56 w 1348"/>
              <a:gd name="T41" fmla="*/ 545 h 554"/>
              <a:gd name="T42" fmla="*/ 116 w 1348"/>
              <a:gd name="T43" fmla="*/ 536 h 554"/>
              <a:gd name="T44" fmla="*/ 177 w 1348"/>
              <a:gd name="T45" fmla="*/ 524 h 554"/>
              <a:gd name="T46" fmla="*/ 244 w 1348"/>
              <a:gd name="T47" fmla="*/ 509 h 554"/>
              <a:gd name="T48" fmla="*/ 313 w 1348"/>
              <a:gd name="T49" fmla="*/ 491 h 554"/>
              <a:gd name="T50" fmla="*/ 383 w 1348"/>
              <a:gd name="T51" fmla="*/ 468 h 554"/>
              <a:gd name="T52" fmla="*/ 459 w 1348"/>
              <a:gd name="T53" fmla="*/ 442 h 554"/>
              <a:gd name="T54" fmla="*/ 536 w 1348"/>
              <a:gd name="T55" fmla="*/ 412 h 554"/>
              <a:gd name="T56" fmla="*/ 617 w 1348"/>
              <a:gd name="T57" fmla="*/ 377 h 554"/>
              <a:gd name="T58" fmla="*/ 702 w 1348"/>
              <a:gd name="T59" fmla="*/ 338 h 554"/>
              <a:gd name="T60" fmla="*/ 791 w 1348"/>
              <a:gd name="T61" fmla="*/ 294 h 554"/>
              <a:gd name="T62" fmla="*/ 883 w 1348"/>
              <a:gd name="T63" fmla="*/ 246 h 554"/>
              <a:gd name="T64" fmla="*/ 977 w 1348"/>
              <a:gd name="T65" fmla="*/ 193 h 554"/>
              <a:gd name="T66" fmla="*/ 1076 w 1348"/>
              <a:gd name="T67" fmla="*/ 134 h 554"/>
              <a:gd name="T68" fmla="*/ 1177 w 1348"/>
              <a:gd name="T69" fmla="*/ 71 h 554"/>
              <a:gd name="T70" fmla="*/ 1283 w 1348"/>
              <a:gd name="T71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554">
                <a:moveTo>
                  <a:pt x="1283" y="0"/>
                </a:moveTo>
                <a:lnTo>
                  <a:pt x="1348" y="96"/>
                </a:lnTo>
                <a:lnTo>
                  <a:pt x="1348" y="96"/>
                </a:lnTo>
                <a:lnTo>
                  <a:pt x="1242" y="166"/>
                </a:lnTo>
                <a:lnTo>
                  <a:pt x="1137" y="230"/>
                </a:lnTo>
                <a:lnTo>
                  <a:pt x="1034" y="285"/>
                </a:lnTo>
                <a:lnTo>
                  <a:pt x="937" y="336"/>
                </a:lnTo>
                <a:lnTo>
                  <a:pt x="841" y="379"/>
                </a:lnTo>
                <a:lnTo>
                  <a:pt x="749" y="417"/>
                </a:lnTo>
                <a:lnTo>
                  <a:pt x="661" y="450"/>
                </a:lnTo>
                <a:lnTo>
                  <a:pt x="574" y="478"/>
                </a:lnTo>
                <a:lnTo>
                  <a:pt x="491" y="500"/>
                </a:lnTo>
                <a:lnTo>
                  <a:pt x="412" y="520"/>
                </a:lnTo>
                <a:lnTo>
                  <a:pt x="336" y="534"/>
                </a:lnTo>
                <a:lnTo>
                  <a:pt x="262" y="543"/>
                </a:lnTo>
                <a:lnTo>
                  <a:pt x="192" y="551"/>
                </a:lnTo>
                <a:lnTo>
                  <a:pt x="125" y="554"/>
                </a:lnTo>
                <a:lnTo>
                  <a:pt x="60" y="554"/>
                </a:lnTo>
                <a:lnTo>
                  <a:pt x="0" y="552"/>
                </a:lnTo>
                <a:lnTo>
                  <a:pt x="0" y="552"/>
                </a:lnTo>
                <a:lnTo>
                  <a:pt x="56" y="545"/>
                </a:lnTo>
                <a:lnTo>
                  <a:pt x="116" y="536"/>
                </a:lnTo>
                <a:lnTo>
                  <a:pt x="177" y="524"/>
                </a:lnTo>
                <a:lnTo>
                  <a:pt x="244" y="509"/>
                </a:lnTo>
                <a:lnTo>
                  <a:pt x="313" y="491"/>
                </a:lnTo>
                <a:lnTo>
                  <a:pt x="383" y="468"/>
                </a:lnTo>
                <a:lnTo>
                  <a:pt x="459" y="442"/>
                </a:lnTo>
                <a:lnTo>
                  <a:pt x="536" y="412"/>
                </a:lnTo>
                <a:lnTo>
                  <a:pt x="617" y="377"/>
                </a:lnTo>
                <a:lnTo>
                  <a:pt x="702" y="338"/>
                </a:lnTo>
                <a:lnTo>
                  <a:pt x="791" y="294"/>
                </a:lnTo>
                <a:lnTo>
                  <a:pt x="883" y="246"/>
                </a:lnTo>
                <a:lnTo>
                  <a:pt x="977" y="193"/>
                </a:lnTo>
                <a:lnTo>
                  <a:pt x="1076" y="134"/>
                </a:lnTo>
                <a:lnTo>
                  <a:pt x="1177" y="71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NZ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666310"/>
            <a:ext cx="5280587" cy="9461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0D635-4DF8-4B31-9035-420F483D5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99" y="6198045"/>
            <a:ext cx="1389452" cy="4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274639"/>
            <a:ext cx="11329259" cy="946116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639529"/>
            <a:ext cx="11329259" cy="4525963"/>
          </a:xfrm>
          <a:prstGeom prst="rect">
            <a:avLst/>
          </a:prstGeom>
        </p:spPr>
        <p:txBody>
          <a:bodyPr vert="horz" lIns="0" tIns="4680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8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2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43411" indent="-243411" algn="l" defTabSz="1219170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4121" indent="-230712" algn="l" defTabSz="1219170" rtl="0" eaLnBrk="1" latinLnBrk="0" hangingPunct="1">
        <a:lnSpc>
          <a:spcPct val="110000"/>
        </a:lnSpc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74121" indent="0" algn="l" defTabSz="1219170" rtl="0" eaLnBrk="1" latinLnBrk="0" hangingPunct="1">
        <a:lnSpc>
          <a:spcPct val="110000"/>
        </a:lnSpc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6CF8-9075-46E3-998C-83F3529A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price </a:t>
            </a:r>
            <a:br>
              <a:rPr lang="en-US" dirty="0"/>
            </a:br>
            <a:r>
              <a:rPr lang="en-US" dirty="0"/>
              <a:t>01.10-20.12 /05.01-01.05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BEFAFC94-9B89-45A0-B61E-49B055BE9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019363"/>
              </p:ext>
            </p:extLst>
          </p:nvPr>
        </p:nvGraphicFramePr>
        <p:xfrm>
          <a:off x="431800" y="1643063"/>
          <a:ext cx="11328393" cy="3860628"/>
        </p:xfrm>
        <a:graphic>
          <a:graphicData uri="http://schemas.openxmlformats.org/drawingml/2006/table">
            <a:tbl>
              <a:tblPr/>
              <a:tblGrid>
                <a:gridCol w="860385">
                  <a:extLst>
                    <a:ext uri="{9D8B030D-6E8A-4147-A177-3AD203B41FA5}">
                      <a16:colId xmlns:a16="http://schemas.microsoft.com/office/drawing/2014/main" val="946696024"/>
                    </a:ext>
                  </a:extLst>
                </a:gridCol>
                <a:gridCol w="2025490">
                  <a:extLst>
                    <a:ext uri="{9D8B030D-6E8A-4147-A177-3AD203B41FA5}">
                      <a16:colId xmlns:a16="http://schemas.microsoft.com/office/drawing/2014/main" val="139021502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3721333249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1764338744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3103994200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1530438482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636595302"/>
                    </a:ext>
                  </a:extLst>
                </a:gridCol>
                <a:gridCol w="967932">
                  <a:extLst>
                    <a:ext uri="{9D8B030D-6E8A-4147-A177-3AD203B41FA5}">
                      <a16:colId xmlns:a16="http://schemas.microsoft.com/office/drawing/2014/main" val="1497400860"/>
                    </a:ext>
                  </a:extLst>
                </a:gridCol>
                <a:gridCol w="967932">
                  <a:extLst>
                    <a:ext uri="{9D8B030D-6E8A-4147-A177-3AD203B41FA5}">
                      <a16:colId xmlns:a16="http://schemas.microsoft.com/office/drawing/2014/main" val="62846642"/>
                    </a:ext>
                  </a:extLst>
                </a:gridCol>
                <a:gridCol w="967932">
                  <a:extLst>
                    <a:ext uri="{9D8B030D-6E8A-4147-A177-3AD203B41FA5}">
                      <a16:colId xmlns:a16="http://schemas.microsoft.com/office/drawing/2014/main" val="1535489581"/>
                    </a:ext>
                  </a:extLst>
                </a:gridCol>
                <a:gridCol w="967932">
                  <a:extLst>
                    <a:ext uri="{9D8B030D-6E8A-4147-A177-3AD203B41FA5}">
                      <a16:colId xmlns:a16="http://schemas.microsoft.com/office/drawing/2014/main" val="463586315"/>
                    </a:ext>
                  </a:extLst>
                </a:gridCol>
              </a:tblGrid>
              <a:tr h="321719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03724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8-13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15-20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22-29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11835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 CELERIO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448711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 CORSA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83202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 SWIFT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609954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ASTRA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497620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ASTRA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90956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 TIPO SW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701986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 ASTRA SEDAN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136103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 VITARA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00457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 VIVARO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87198"/>
                  </a:ext>
                </a:extLst>
              </a:tr>
              <a:tr h="32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 PASSAT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307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5A9593C-2585-4D1C-AD2F-41D019907FCC}"/>
              </a:ext>
            </a:extLst>
          </p:cNvPr>
          <p:cNvSpPr txBox="1"/>
          <p:nvPr/>
        </p:nvSpPr>
        <p:spPr>
          <a:xfrm>
            <a:off x="348733" y="5503685"/>
            <a:ext cx="1143917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Included: 18% VAT, unlimited kilometers, third part insurance, collision damage waiver &amp; theft protection with 500-1000 EUR franchise</a:t>
            </a:r>
          </a:p>
          <a:p>
            <a:r>
              <a:rPr lang="en-US" sz="1400" dirty="0">
                <a:solidFill>
                  <a:srgbClr val="00B050"/>
                </a:solidFill>
              </a:rPr>
              <a:t>Not Included: International insurance( cross border fee) 35EUR, Super Coverage, Personal Insurance 3EUR per day, GPS 5EUR per day, Child Seat 3EUR per day</a:t>
            </a:r>
          </a:p>
          <a:p>
            <a:r>
              <a:rPr lang="en-US" sz="1400" dirty="0">
                <a:solidFill>
                  <a:srgbClr val="00B050"/>
                </a:solidFill>
              </a:rPr>
              <a:t>Reservation is per category. </a:t>
            </a:r>
          </a:p>
          <a:p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69E038-88CC-427B-B72B-0F09D234A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0" y="1643063"/>
            <a:ext cx="248222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02E7-7609-49AF-B2DD-7BDCA94A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price</a:t>
            </a:r>
            <a:br>
              <a:rPr lang="en-US" dirty="0"/>
            </a:br>
            <a:r>
              <a:rPr lang="en-US" dirty="0"/>
              <a:t>02.05-30.09/ 20.12-04.01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CA421D2E-6215-442B-9677-E93E7C8C2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369561"/>
              </p:ext>
            </p:extLst>
          </p:nvPr>
        </p:nvGraphicFramePr>
        <p:xfrm>
          <a:off x="431800" y="1643063"/>
          <a:ext cx="11328396" cy="3929640"/>
        </p:xfrm>
        <a:graphic>
          <a:graphicData uri="http://schemas.openxmlformats.org/drawingml/2006/table">
            <a:tbl>
              <a:tblPr/>
              <a:tblGrid>
                <a:gridCol w="860384">
                  <a:extLst>
                    <a:ext uri="{9D8B030D-6E8A-4147-A177-3AD203B41FA5}">
                      <a16:colId xmlns:a16="http://schemas.microsoft.com/office/drawing/2014/main" val="339505365"/>
                    </a:ext>
                  </a:extLst>
                </a:gridCol>
                <a:gridCol w="2025490">
                  <a:extLst>
                    <a:ext uri="{9D8B030D-6E8A-4147-A177-3AD203B41FA5}">
                      <a16:colId xmlns:a16="http://schemas.microsoft.com/office/drawing/2014/main" val="2832649615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1297224872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1185190811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4235239042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526142573"/>
                    </a:ext>
                  </a:extLst>
                </a:gridCol>
                <a:gridCol w="914158">
                  <a:extLst>
                    <a:ext uri="{9D8B030D-6E8A-4147-A177-3AD203B41FA5}">
                      <a16:colId xmlns:a16="http://schemas.microsoft.com/office/drawing/2014/main" val="2596102270"/>
                    </a:ext>
                  </a:extLst>
                </a:gridCol>
                <a:gridCol w="967933">
                  <a:extLst>
                    <a:ext uri="{9D8B030D-6E8A-4147-A177-3AD203B41FA5}">
                      <a16:colId xmlns:a16="http://schemas.microsoft.com/office/drawing/2014/main" val="3202169267"/>
                    </a:ext>
                  </a:extLst>
                </a:gridCol>
                <a:gridCol w="967933">
                  <a:extLst>
                    <a:ext uri="{9D8B030D-6E8A-4147-A177-3AD203B41FA5}">
                      <a16:colId xmlns:a16="http://schemas.microsoft.com/office/drawing/2014/main" val="146737240"/>
                    </a:ext>
                  </a:extLst>
                </a:gridCol>
                <a:gridCol w="967933">
                  <a:extLst>
                    <a:ext uri="{9D8B030D-6E8A-4147-A177-3AD203B41FA5}">
                      <a16:colId xmlns:a16="http://schemas.microsoft.com/office/drawing/2014/main" val="2522918686"/>
                    </a:ext>
                  </a:extLst>
                </a:gridCol>
                <a:gridCol w="967933">
                  <a:extLst>
                    <a:ext uri="{9D8B030D-6E8A-4147-A177-3AD203B41FA5}">
                      <a16:colId xmlns:a16="http://schemas.microsoft.com/office/drawing/2014/main" val="1457933454"/>
                    </a:ext>
                  </a:extLst>
                </a:gridCol>
              </a:tblGrid>
              <a:tr h="32747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47998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8-13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15-20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22-29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68654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 CELERIO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42145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 CORSA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58138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 SWIFT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98132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 TIPO HB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14230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 BALENO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434563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 TIPO SW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30140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 ASTRA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09469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 VITARA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92936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 VIVARO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96840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SDMR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 PASSAT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0263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AFB97A7-E3EB-403F-8F47-B592A30F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0" y="1643063"/>
            <a:ext cx="2482224" cy="4762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74A88F-CBC5-4BB2-808F-E9E1E9E70986}"/>
              </a:ext>
            </a:extLst>
          </p:cNvPr>
          <p:cNvSpPr txBox="1"/>
          <p:nvPr/>
        </p:nvSpPr>
        <p:spPr>
          <a:xfrm>
            <a:off x="348733" y="5572697"/>
            <a:ext cx="1143917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Included: 18% VAT, unlimited kilometers, third part insurance, collision damage waiver &amp; theft protection with 500-1000 EUR franchise</a:t>
            </a:r>
          </a:p>
          <a:p>
            <a:r>
              <a:rPr lang="en-US" sz="1400" dirty="0">
                <a:solidFill>
                  <a:srgbClr val="00B050"/>
                </a:solidFill>
              </a:rPr>
              <a:t>Not Included: International insurance( cross border fee) 35EUR, Super Coverage, Personal Insurance 3EUR per day, GPS 5EUR per day, Child Seat 3EUR per day</a:t>
            </a:r>
          </a:p>
          <a:p>
            <a:r>
              <a:rPr lang="en-US" sz="1400" dirty="0">
                <a:solidFill>
                  <a:srgbClr val="00B050"/>
                </a:solidFill>
              </a:rPr>
              <a:t>Reservation is per category</a:t>
            </a:r>
            <a:r>
              <a:rPr lang="en-US" sz="1400" dirty="0"/>
              <a:t>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98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9A2E-6B4D-4F86-BDD2-E0EADB95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520553"/>
              </p:ext>
            </p:extLst>
          </p:nvPr>
        </p:nvGraphicFramePr>
        <p:xfrm>
          <a:off x="986116" y="1210234"/>
          <a:ext cx="10719156" cy="5142699"/>
        </p:xfrm>
        <a:graphic>
          <a:graphicData uri="http://schemas.openxmlformats.org/drawingml/2006/table">
            <a:tbl>
              <a:tblPr/>
              <a:tblGrid>
                <a:gridCol w="2679789">
                  <a:extLst>
                    <a:ext uri="{9D8B030D-6E8A-4147-A177-3AD203B41FA5}">
                      <a16:colId xmlns:a16="http://schemas.microsoft.com/office/drawing/2014/main" val="727240712"/>
                    </a:ext>
                  </a:extLst>
                </a:gridCol>
                <a:gridCol w="2679789">
                  <a:extLst>
                    <a:ext uri="{9D8B030D-6E8A-4147-A177-3AD203B41FA5}">
                      <a16:colId xmlns:a16="http://schemas.microsoft.com/office/drawing/2014/main" val="1751776591"/>
                    </a:ext>
                  </a:extLst>
                </a:gridCol>
                <a:gridCol w="2679789">
                  <a:extLst>
                    <a:ext uri="{9D8B030D-6E8A-4147-A177-3AD203B41FA5}">
                      <a16:colId xmlns:a16="http://schemas.microsoft.com/office/drawing/2014/main" val="2566755944"/>
                    </a:ext>
                  </a:extLst>
                </a:gridCol>
                <a:gridCol w="2679789">
                  <a:extLst>
                    <a:ext uri="{9D8B030D-6E8A-4147-A177-3AD203B41FA5}">
                      <a16:colId xmlns:a16="http://schemas.microsoft.com/office/drawing/2014/main" val="352305319"/>
                    </a:ext>
                  </a:extLst>
                </a:gridCol>
              </a:tblGrid>
              <a:tr h="21962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solidFill>
                            <a:srgbClr val="232323"/>
                          </a:solidFill>
                          <a:effectLst/>
                        </a:rPr>
                        <a:t>START ROUTES</a:t>
                      </a: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232323"/>
                          </a:solidFill>
                          <a:effectLst/>
                        </a:rPr>
                        <a:t>FINISH ROUTES</a:t>
                      </a: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232323"/>
                          </a:solidFill>
                          <a:effectLst/>
                        </a:rPr>
                        <a:t>CAR 4+1</a:t>
                      </a: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232323"/>
                          </a:solidFill>
                          <a:effectLst/>
                        </a:rPr>
                        <a:t>VAN 8+1</a:t>
                      </a: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948205"/>
                  </a:ext>
                </a:extLst>
              </a:tr>
              <a:tr h="378176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Skopje Airport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15093"/>
                  </a:ext>
                </a:extLst>
              </a:tr>
              <a:tr h="399691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Ohrid, Macedonia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90€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130€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181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Thessaloniki, Greece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130€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190€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359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Athens, Greece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500€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500€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09074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Sofia, Bulgaria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130€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190€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4565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Belgrade, Serbia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260€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330€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1822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Pristina, Kosovo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70€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110€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75822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Tirana, Albania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210€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260€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32385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Skopje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Podgorica, Montenegro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270€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360€</a:t>
                      </a:r>
                    </a:p>
                  </a:txBody>
                  <a:tcPr marL="228600" marR="228600" marT="137160" marB="137160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63849"/>
                  </a:ext>
                </a:extLst>
              </a:tr>
              <a:tr h="219621"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95835"/>
                  </a:ext>
                </a:extLst>
              </a:tr>
              <a:tr h="219621"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131392"/>
                  </a:ext>
                </a:extLst>
              </a:tr>
              <a:tr h="219621"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effectLst/>
                      </a:endParaRPr>
                    </a:p>
                  </a:txBody>
                  <a:tcPr marL="73325" marR="73325" marT="43995" marB="43995">
                    <a:lnL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4B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1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3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nterprise">
      <a:dk1>
        <a:srgbClr val="000000"/>
      </a:dk1>
      <a:lt1>
        <a:srgbClr val="FFFFFF"/>
      </a:lt1>
      <a:dk2>
        <a:srgbClr val="009353"/>
      </a:dk2>
      <a:lt2>
        <a:srgbClr val="FFFFFF"/>
      </a:lt2>
      <a:accent1>
        <a:srgbClr val="009353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009353"/>
      </a:hlink>
      <a:folHlink>
        <a:srgbClr val="92D050"/>
      </a:folHlink>
    </a:clrScheme>
    <a:fontScheme name="Enterpris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UEL2018-19TEMPLATE_MASTER</Template>
  <TotalTime>1601</TotalTime>
  <Words>500</Words>
  <Application>Microsoft Office PowerPoint</Application>
  <PresentationFormat>Широкоэкранный</PresentationFormat>
  <Paragraphs>309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Arial Bold</vt:lpstr>
      <vt:lpstr>Calibri</vt:lpstr>
      <vt:lpstr>1_Office Theme</vt:lpstr>
      <vt:lpstr>Winter price  01.10-20.12 /05.01-01.05</vt:lpstr>
      <vt:lpstr>Summer price 02.05-30.09/ 20.12-04.01</vt:lpstr>
      <vt:lpstr>TRANSFERS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LOGISTIKA – ENTERPRISE RENT A CAR MACEDONIA</dc:title>
  <dc:creator>DELL</dc:creator>
  <cp:lastModifiedBy>Виталий</cp:lastModifiedBy>
  <cp:revision>18</cp:revision>
  <dcterms:created xsi:type="dcterms:W3CDTF">2020-10-24T21:12:26Z</dcterms:created>
  <dcterms:modified xsi:type="dcterms:W3CDTF">2020-11-08T13:08:32Z</dcterms:modified>
</cp:coreProperties>
</file>